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8"/>
  </p:notesMasterIdLst>
  <p:sldIdLst>
    <p:sldId id="256" r:id="rId2"/>
    <p:sldId id="258" r:id="rId3"/>
    <p:sldId id="267" r:id="rId4"/>
    <p:sldId id="257" r:id="rId5"/>
    <p:sldId id="260" r:id="rId6"/>
    <p:sldId id="261" r:id="rId7"/>
    <p:sldId id="259" r:id="rId8"/>
    <p:sldId id="289" r:id="rId9"/>
    <p:sldId id="268" r:id="rId10"/>
    <p:sldId id="278" r:id="rId11"/>
    <p:sldId id="279" r:id="rId12"/>
    <p:sldId id="280" r:id="rId13"/>
    <p:sldId id="281" r:id="rId14"/>
    <p:sldId id="273" r:id="rId15"/>
    <p:sldId id="285" r:id="rId16"/>
    <p:sldId id="286" r:id="rId17"/>
    <p:sldId id="287" r:id="rId18"/>
    <p:sldId id="288" r:id="rId19"/>
    <p:sldId id="266" r:id="rId20"/>
    <p:sldId id="275" r:id="rId21"/>
    <p:sldId id="274" r:id="rId22"/>
    <p:sldId id="276" r:id="rId23"/>
    <p:sldId id="277" r:id="rId24"/>
    <p:sldId id="282" r:id="rId25"/>
    <p:sldId id="283"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31A0"/>
    <a:srgbClr val="7E859F"/>
    <a:srgbClr val="9DA6C7"/>
    <a:srgbClr val="FEA900"/>
    <a:srgbClr val="A0C869"/>
    <a:srgbClr val="34B362"/>
    <a:srgbClr val="4B71D2"/>
    <a:srgbClr val="35319F"/>
    <a:srgbClr val="1E1272"/>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50" autoAdjust="0"/>
    <p:restoredTop sz="94660"/>
  </p:normalViewPr>
  <p:slideViewPr>
    <p:cSldViewPr snapToGrid="0">
      <p:cViewPr varScale="1">
        <p:scale>
          <a:sx n="80" d="100"/>
          <a:sy n="80" d="100"/>
        </p:scale>
        <p:origin x="5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7D8AB-4EAC-4432-A727-AA5E44323815}" type="datetimeFigureOut">
              <a:rPr lang="en-IN" smtClean="0"/>
              <a:t>04-02-2024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D095E1-8D2C-43B1-8720-460C462EFFCE}" type="slidenum">
              <a:rPr lang="en-IN" smtClean="0"/>
              <a:t>‹#›</a:t>
            </a:fld>
            <a:endParaRPr lang="en-IN"/>
          </a:p>
        </p:txBody>
      </p:sp>
    </p:spTree>
    <p:extLst>
      <p:ext uri="{BB962C8B-B14F-4D97-AF65-F5344CB8AC3E}">
        <p14:creationId xmlns:p14="http://schemas.microsoft.com/office/powerpoint/2010/main" val="54582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53B2C-7A61-4062-AC1A-5142B32871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A67740-3418-40F0-8D35-AB92755356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174D32-3E76-47FC-BF7D-E6D0FDE4D2F9}"/>
              </a:ext>
            </a:extLst>
          </p:cNvPr>
          <p:cNvSpPr>
            <a:spLocks noGrp="1"/>
          </p:cNvSpPr>
          <p:nvPr>
            <p:ph type="dt" sz="half" idx="10"/>
          </p:nvPr>
        </p:nvSpPr>
        <p:spPr/>
        <p:txBody>
          <a:bodyPr/>
          <a:lstStyle/>
          <a:p>
            <a:fld id="{72573AB1-8B11-4FED-A349-EE97B75E4CBF}" type="datetimeFigureOut">
              <a:rPr lang="en-IN" smtClean="0"/>
              <a:t>04-02-2024</a:t>
            </a:fld>
            <a:endParaRPr lang="en-IN"/>
          </a:p>
        </p:txBody>
      </p:sp>
      <p:sp>
        <p:nvSpPr>
          <p:cNvPr id="5" name="Footer Placeholder 4">
            <a:extLst>
              <a:ext uri="{FF2B5EF4-FFF2-40B4-BE49-F238E27FC236}">
                <a16:creationId xmlns:a16="http://schemas.microsoft.com/office/drawing/2014/main" id="{C286A311-4F15-4B95-9897-C72C4BA8A2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CF078-F6AF-4AA4-BF69-338445F9B1F9}"/>
              </a:ext>
            </a:extLst>
          </p:cNvPr>
          <p:cNvSpPr>
            <a:spLocks noGrp="1"/>
          </p:cNvSpPr>
          <p:nvPr>
            <p:ph type="sldNum" sz="quarter" idx="12"/>
          </p:nvPr>
        </p:nvSpPr>
        <p:spPr/>
        <p:txBody>
          <a:bodyPr/>
          <a:lstStyle/>
          <a:p>
            <a:fld id="{A445C97F-E2F8-424C-8513-8FF820331A48}" type="slidenum">
              <a:rPr lang="en-IN" smtClean="0"/>
              <a:t>‹#›</a:t>
            </a:fld>
            <a:endParaRPr lang="en-IN"/>
          </a:p>
        </p:txBody>
      </p:sp>
    </p:spTree>
    <p:extLst>
      <p:ext uri="{BB962C8B-B14F-4D97-AF65-F5344CB8AC3E}">
        <p14:creationId xmlns:p14="http://schemas.microsoft.com/office/powerpoint/2010/main" val="7650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863E4-8707-4EDC-804E-B8C643B68F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B8BA0A-CF43-4A2C-AA4D-5F9B6CE773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5E88B4-1E6A-41EB-930D-FF2C5BE1A7D0}"/>
              </a:ext>
            </a:extLst>
          </p:cNvPr>
          <p:cNvSpPr>
            <a:spLocks noGrp="1"/>
          </p:cNvSpPr>
          <p:nvPr>
            <p:ph type="dt" sz="half" idx="10"/>
          </p:nvPr>
        </p:nvSpPr>
        <p:spPr/>
        <p:txBody>
          <a:bodyPr/>
          <a:lstStyle/>
          <a:p>
            <a:fld id="{72573AB1-8B11-4FED-A349-EE97B75E4CBF}" type="datetimeFigureOut">
              <a:rPr lang="en-IN" smtClean="0"/>
              <a:t>04-02-2024</a:t>
            </a:fld>
            <a:endParaRPr lang="en-IN"/>
          </a:p>
        </p:txBody>
      </p:sp>
      <p:sp>
        <p:nvSpPr>
          <p:cNvPr id="5" name="Footer Placeholder 4">
            <a:extLst>
              <a:ext uri="{FF2B5EF4-FFF2-40B4-BE49-F238E27FC236}">
                <a16:creationId xmlns:a16="http://schemas.microsoft.com/office/drawing/2014/main" id="{CF829976-776B-4F66-8C57-45176EB66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70A24A-0506-4CEF-A5EC-E80A9C717F88}"/>
              </a:ext>
            </a:extLst>
          </p:cNvPr>
          <p:cNvSpPr>
            <a:spLocks noGrp="1"/>
          </p:cNvSpPr>
          <p:nvPr>
            <p:ph type="sldNum" sz="quarter" idx="12"/>
          </p:nvPr>
        </p:nvSpPr>
        <p:spPr/>
        <p:txBody>
          <a:bodyPr/>
          <a:lstStyle/>
          <a:p>
            <a:fld id="{A445C97F-E2F8-424C-8513-8FF820331A48}" type="slidenum">
              <a:rPr lang="en-IN" smtClean="0"/>
              <a:t>‹#›</a:t>
            </a:fld>
            <a:endParaRPr lang="en-IN"/>
          </a:p>
        </p:txBody>
      </p:sp>
    </p:spTree>
    <p:extLst>
      <p:ext uri="{BB962C8B-B14F-4D97-AF65-F5344CB8AC3E}">
        <p14:creationId xmlns:p14="http://schemas.microsoft.com/office/powerpoint/2010/main" val="1325003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83DAF2-5F97-4C73-8EA4-AFAB045B74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76608A2-1F04-4DA9-8CD8-4EB97CD845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D81A06-C15C-4831-96A3-16BAF4B730B1}"/>
              </a:ext>
            </a:extLst>
          </p:cNvPr>
          <p:cNvSpPr>
            <a:spLocks noGrp="1"/>
          </p:cNvSpPr>
          <p:nvPr>
            <p:ph type="dt" sz="half" idx="10"/>
          </p:nvPr>
        </p:nvSpPr>
        <p:spPr/>
        <p:txBody>
          <a:bodyPr/>
          <a:lstStyle/>
          <a:p>
            <a:fld id="{72573AB1-8B11-4FED-A349-EE97B75E4CBF}" type="datetimeFigureOut">
              <a:rPr lang="en-IN" smtClean="0"/>
              <a:t>04-02-2024</a:t>
            </a:fld>
            <a:endParaRPr lang="en-IN"/>
          </a:p>
        </p:txBody>
      </p:sp>
      <p:sp>
        <p:nvSpPr>
          <p:cNvPr id="5" name="Footer Placeholder 4">
            <a:extLst>
              <a:ext uri="{FF2B5EF4-FFF2-40B4-BE49-F238E27FC236}">
                <a16:creationId xmlns:a16="http://schemas.microsoft.com/office/drawing/2014/main" id="{E64AA7E6-9A4D-4445-A156-AC4FB47A89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5C61D8-7F54-46F2-AA37-E93E3456F0A3}"/>
              </a:ext>
            </a:extLst>
          </p:cNvPr>
          <p:cNvSpPr>
            <a:spLocks noGrp="1"/>
          </p:cNvSpPr>
          <p:nvPr>
            <p:ph type="sldNum" sz="quarter" idx="12"/>
          </p:nvPr>
        </p:nvSpPr>
        <p:spPr/>
        <p:txBody>
          <a:bodyPr/>
          <a:lstStyle/>
          <a:p>
            <a:fld id="{A445C97F-E2F8-424C-8513-8FF820331A48}" type="slidenum">
              <a:rPr lang="en-IN" smtClean="0"/>
              <a:t>‹#›</a:t>
            </a:fld>
            <a:endParaRPr lang="en-IN"/>
          </a:p>
        </p:txBody>
      </p:sp>
    </p:spTree>
    <p:extLst>
      <p:ext uri="{BB962C8B-B14F-4D97-AF65-F5344CB8AC3E}">
        <p14:creationId xmlns:p14="http://schemas.microsoft.com/office/powerpoint/2010/main" val="741970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FE93-594D-4F8D-926A-4C9DB7345C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09009F-7A98-4743-ABF5-8D6FB4A064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4C1BE5-3D28-448C-9CE2-5C3F9CC34315}"/>
              </a:ext>
            </a:extLst>
          </p:cNvPr>
          <p:cNvSpPr>
            <a:spLocks noGrp="1"/>
          </p:cNvSpPr>
          <p:nvPr>
            <p:ph type="dt" sz="half" idx="10"/>
          </p:nvPr>
        </p:nvSpPr>
        <p:spPr/>
        <p:txBody>
          <a:bodyPr/>
          <a:lstStyle/>
          <a:p>
            <a:fld id="{72573AB1-8B11-4FED-A349-EE97B75E4CBF}" type="datetimeFigureOut">
              <a:rPr lang="en-IN" smtClean="0"/>
              <a:t>04-02-2024</a:t>
            </a:fld>
            <a:endParaRPr lang="en-IN"/>
          </a:p>
        </p:txBody>
      </p:sp>
      <p:sp>
        <p:nvSpPr>
          <p:cNvPr id="5" name="Footer Placeholder 4">
            <a:extLst>
              <a:ext uri="{FF2B5EF4-FFF2-40B4-BE49-F238E27FC236}">
                <a16:creationId xmlns:a16="http://schemas.microsoft.com/office/drawing/2014/main" id="{EB843BAD-FAFD-4937-B267-EE50BEF388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ECAF83-22EE-44B5-9942-4BAE6DB01E6B}"/>
              </a:ext>
            </a:extLst>
          </p:cNvPr>
          <p:cNvSpPr>
            <a:spLocks noGrp="1"/>
          </p:cNvSpPr>
          <p:nvPr>
            <p:ph type="sldNum" sz="quarter" idx="12"/>
          </p:nvPr>
        </p:nvSpPr>
        <p:spPr/>
        <p:txBody>
          <a:bodyPr/>
          <a:lstStyle/>
          <a:p>
            <a:fld id="{A445C97F-E2F8-424C-8513-8FF820331A48}" type="slidenum">
              <a:rPr lang="en-IN" smtClean="0"/>
              <a:t>‹#›</a:t>
            </a:fld>
            <a:endParaRPr lang="en-IN"/>
          </a:p>
        </p:txBody>
      </p:sp>
    </p:spTree>
    <p:extLst>
      <p:ext uri="{BB962C8B-B14F-4D97-AF65-F5344CB8AC3E}">
        <p14:creationId xmlns:p14="http://schemas.microsoft.com/office/powerpoint/2010/main" val="1673332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8475-9AF2-48A2-ADC9-FB2B7A9177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DC52314-ADFC-4918-B727-B2E6A1F4FB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A97E34-F44F-4F02-B6DC-24C5E22C191B}"/>
              </a:ext>
            </a:extLst>
          </p:cNvPr>
          <p:cNvSpPr>
            <a:spLocks noGrp="1"/>
          </p:cNvSpPr>
          <p:nvPr>
            <p:ph type="dt" sz="half" idx="10"/>
          </p:nvPr>
        </p:nvSpPr>
        <p:spPr/>
        <p:txBody>
          <a:bodyPr/>
          <a:lstStyle/>
          <a:p>
            <a:fld id="{72573AB1-8B11-4FED-A349-EE97B75E4CBF}" type="datetimeFigureOut">
              <a:rPr lang="en-IN" smtClean="0"/>
              <a:t>04-02-2024</a:t>
            </a:fld>
            <a:endParaRPr lang="en-IN"/>
          </a:p>
        </p:txBody>
      </p:sp>
      <p:sp>
        <p:nvSpPr>
          <p:cNvPr id="5" name="Footer Placeholder 4">
            <a:extLst>
              <a:ext uri="{FF2B5EF4-FFF2-40B4-BE49-F238E27FC236}">
                <a16:creationId xmlns:a16="http://schemas.microsoft.com/office/drawing/2014/main" id="{EE9C2603-86C1-4510-B5B0-3BB6B28382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0EDDC3-0BFF-4F44-B749-8DAFC1CE7583}"/>
              </a:ext>
            </a:extLst>
          </p:cNvPr>
          <p:cNvSpPr>
            <a:spLocks noGrp="1"/>
          </p:cNvSpPr>
          <p:nvPr>
            <p:ph type="sldNum" sz="quarter" idx="12"/>
          </p:nvPr>
        </p:nvSpPr>
        <p:spPr/>
        <p:txBody>
          <a:bodyPr/>
          <a:lstStyle/>
          <a:p>
            <a:fld id="{A445C97F-E2F8-424C-8513-8FF820331A48}" type="slidenum">
              <a:rPr lang="en-IN" smtClean="0"/>
              <a:t>‹#›</a:t>
            </a:fld>
            <a:endParaRPr lang="en-IN"/>
          </a:p>
        </p:txBody>
      </p:sp>
    </p:spTree>
    <p:extLst>
      <p:ext uri="{BB962C8B-B14F-4D97-AF65-F5344CB8AC3E}">
        <p14:creationId xmlns:p14="http://schemas.microsoft.com/office/powerpoint/2010/main" val="379126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FD430-9B49-4B33-BD32-35EC0AB6E7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7CB4FA-914B-4A43-A809-370C5FDEDA6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5B6A3A9-24A3-4951-A765-3FD0521702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012CD7-7F5D-4E3C-99ED-14C78207F1FF}"/>
              </a:ext>
            </a:extLst>
          </p:cNvPr>
          <p:cNvSpPr>
            <a:spLocks noGrp="1"/>
          </p:cNvSpPr>
          <p:nvPr>
            <p:ph type="dt" sz="half" idx="10"/>
          </p:nvPr>
        </p:nvSpPr>
        <p:spPr/>
        <p:txBody>
          <a:bodyPr/>
          <a:lstStyle/>
          <a:p>
            <a:fld id="{72573AB1-8B11-4FED-A349-EE97B75E4CBF}" type="datetimeFigureOut">
              <a:rPr lang="en-IN" smtClean="0"/>
              <a:t>04-02-2024</a:t>
            </a:fld>
            <a:endParaRPr lang="en-IN"/>
          </a:p>
        </p:txBody>
      </p:sp>
      <p:sp>
        <p:nvSpPr>
          <p:cNvPr id="6" name="Footer Placeholder 5">
            <a:extLst>
              <a:ext uri="{FF2B5EF4-FFF2-40B4-BE49-F238E27FC236}">
                <a16:creationId xmlns:a16="http://schemas.microsoft.com/office/drawing/2014/main" id="{FC8D4A53-1E7A-4FA6-A83A-3E888086AE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5777F9-2E15-4FDF-9411-CB46BE0FF2D0}"/>
              </a:ext>
            </a:extLst>
          </p:cNvPr>
          <p:cNvSpPr>
            <a:spLocks noGrp="1"/>
          </p:cNvSpPr>
          <p:nvPr>
            <p:ph type="sldNum" sz="quarter" idx="12"/>
          </p:nvPr>
        </p:nvSpPr>
        <p:spPr/>
        <p:txBody>
          <a:bodyPr/>
          <a:lstStyle/>
          <a:p>
            <a:fld id="{A445C97F-E2F8-424C-8513-8FF820331A48}" type="slidenum">
              <a:rPr lang="en-IN" smtClean="0"/>
              <a:t>‹#›</a:t>
            </a:fld>
            <a:endParaRPr lang="en-IN"/>
          </a:p>
        </p:txBody>
      </p:sp>
    </p:spTree>
    <p:extLst>
      <p:ext uri="{BB962C8B-B14F-4D97-AF65-F5344CB8AC3E}">
        <p14:creationId xmlns:p14="http://schemas.microsoft.com/office/powerpoint/2010/main" val="913368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00B7-1545-4680-BCAC-6166B00CA2F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F8BE15-EC39-4FFD-B9D6-D11002DC8F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CE64DA-C329-477F-8422-3AC4BC9722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5AB8FFD-DDE4-4F60-A8CE-6B134F9FA8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0363BBC-7344-4DF9-97D8-40D9596D99D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2735D1-0922-491A-BF59-3EDA73EE4783}"/>
              </a:ext>
            </a:extLst>
          </p:cNvPr>
          <p:cNvSpPr>
            <a:spLocks noGrp="1"/>
          </p:cNvSpPr>
          <p:nvPr>
            <p:ph type="dt" sz="half" idx="10"/>
          </p:nvPr>
        </p:nvSpPr>
        <p:spPr/>
        <p:txBody>
          <a:bodyPr/>
          <a:lstStyle/>
          <a:p>
            <a:fld id="{72573AB1-8B11-4FED-A349-EE97B75E4CBF}" type="datetimeFigureOut">
              <a:rPr lang="en-IN" smtClean="0"/>
              <a:t>04-02-2024</a:t>
            </a:fld>
            <a:endParaRPr lang="en-IN"/>
          </a:p>
        </p:txBody>
      </p:sp>
      <p:sp>
        <p:nvSpPr>
          <p:cNvPr id="8" name="Footer Placeholder 7">
            <a:extLst>
              <a:ext uri="{FF2B5EF4-FFF2-40B4-BE49-F238E27FC236}">
                <a16:creationId xmlns:a16="http://schemas.microsoft.com/office/drawing/2014/main" id="{F6D59327-EC80-48D3-AC33-B3FAF04F32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AFCB60-612C-423A-B138-01BC56CE29CC}"/>
              </a:ext>
            </a:extLst>
          </p:cNvPr>
          <p:cNvSpPr>
            <a:spLocks noGrp="1"/>
          </p:cNvSpPr>
          <p:nvPr>
            <p:ph type="sldNum" sz="quarter" idx="12"/>
          </p:nvPr>
        </p:nvSpPr>
        <p:spPr/>
        <p:txBody>
          <a:bodyPr/>
          <a:lstStyle/>
          <a:p>
            <a:fld id="{A445C97F-E2F8-424C-8513-8FF820331A48}" type="slidenum">
              <a:rPr lang="en-IN" smtClean="0"/>
              <a:t>‹#›</a:t>
            </a:fld>
            <a:endParaRPr lang="en-IN"/>
          </a:p>
        </p:txBody>
      </p:sp>
    </p:spTree>
    <p:extLst>
      <p:ext uri="{BB962C8B-B14F-4D97-AF65-F5344CB8AC3E}">
        <p14:creationId xmlns:p14="http://schemas.microsoft.com/office/powerpoint/2010/main" val="2998630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9068C-18DF-4673-AB1C-DB8A4330617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B9D9FE-7D72-4217-9FE3-F3DA55CF3569}"/>
              </a:ext>
            </a:extLst>
          </p:cNvPr>
          <p:cNvSpPr>
            <a:spLocks noGrp="1"/>
          </p:cNvSpPr>
          <p:nvPr>
            <p:ph type="dt" sz="half" idx="10"/>
          </p:nvPr>
        </p:nvSpPr>
        <p:spPr/>
        <p:txBody>
          <a:bodyPr/>
          <a:lstStyle/>
          <a:p>
            <a:fld id="{72573AB1-8B11-4FED-A349-EE97B75E4CBF}" type="datetimeFigureOut">
              <a:rPr lang="en-IN" smtClean="0"/>
              <a:t>04-02-2024</a:t>
            </a:fld>
            <a:endParaRPr lang="en-IN"/>
          </a:p>
        </p:txBody>
      </p:sp>
      <p:sp>
        <p:nvSpPr>
          <p:cNvPr id="4" name="Footer Placeholder 3">
            <a:extLst>
              <a:ext uri="{FF2B5EF4-FFF2-40B4-BE49-F238E27FC236}">
                <a16:creationId xmlns:a16="http://schemas.microsoft.com/office/drawing/2014/main" id="{2C25C44E-1529-43F8-B9B3-116A524D4F8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F877E5-EAA3-43E4-92A2-DB9F5080D28A}"/>
              </a:ext>
            </a:extLst>
          </p:cNvPr>
          <p:cNvSpPr>
            <a:spLocks noGrp="1"/>
          </p:cNvSpPr>
          <p:nvPr>
            <p:ph type="sldNum" sz="quarter" idx="12"/>
          </p:nvPr>
        </p:nvSpPr>
        <p:spPr/>
        <p:txBody>
          <a:bodyPr/>
          <a:lstStyle/>
          <a:p>
            <a:fld id="{A445C97F-E2F8-424C-8513-8FF820331A48}" type="slidenum">
              <a:rPr lang="en-IN" smtClean="0"/>
              <a:t>‹#›</a:t>
            </a:fld>
            <a:endParaRPr lang="en-IN"/>
          </a:p>
        </p:txBody>
      </p:sp>
    </p:spTree>
    <p:extLst>
      <p:ext uri="{BB962C8B-B14F-4D97-AF65-F5344CB8AC3E}">
        <p14:creationId xmlns:p14="http://schemas.microsoft.com/office/powerpoint/2010/main" val="3678156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51154D-8031-493B-9F2D-C208B6670747}"/>
              </a:ext>
            </a:extLst>
          </p:cNvPr>
          <p:cNvSpPr>
            <a:spLocks noGrp="1"/>
          </p:cNvSpPr>
          <p:nvPr>
            <p:ph type="dt" sz="half" idx="10"/>
          </p:nvPr>
        </p:nvSpPr>
        <p:spPr/>
        <p:txBody>
          <a:bodyPr/>
          <a:lstStyle/>
          <a:p>
            <a:fld id="{72573AB1-8B11-4FED-A349-EE97B75E4CBF}" type="datetimeFigureOut">
              <a:rPr lang="en-IN" smtClean="0"/>
              <a:t>04-02-2024</a:t>
            </a:fld>
            <a:endParaRPr lang="en-IN"/>
          </a:p>
        </p:txBody>
      </p:sp>
      <p:sp>
        <p:nvSpPr>
          <p:cNvPr id="3" name="Footer Placeholder 2">
            <a:extLst>
              <a:ext uri="{FF2B5EF4-FFF2-40B4-BE49-F238E27FC236}">
                <a16:creationId xmlns:a16="http://schemas.microsoft.com/office/drawing/2014/main" id="{CBFADBB0-B01D-4CD2-A1FA-5719A692CA4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91C120A-ABC6-4A95-944D-45E95D71567F}"/>
              </a:ext>
            </a:extLst>
          </p:cNvPr>
          <p:cNvSpPr>
            <a:spLocks noGrp="1"/>
          </p:cNvSpPr>
          <p:nvPr>
            <p:ph type="sldNum" sz="quarter" idx="12"/>
          </p:nvPr>
        </p:nvSpPr>
        <p:spPr/>
        <p:txBody>
          <a:bodyPr/>
          <a:lstStyle/>
          <a:p>
            <a:fld id="{A445C97F-E2F8-424C-8513-8FF820331A48}" type="slidenum">
              <a:rPr lang="en-IN" smtClean="0"/>
              <a:t>‹#›</a:t>
            </a:fld>
            <a:endParaRPr lang="en-IN"/>
          </a:p>
        </p:txBody>
      </p:sp>
    </p:spTree>
    <p:extLst>
      <p:ext uri="{BB962C8B-B14F-4D97-AF65-F5344CB8AC3E}">
        <p14:creationId xmlns:p14="http://schemas.microsoft.com/office/powerpoint/2010/main" val="556342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A0B6-9ADF-4211-A05D-E7F6B8EB0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3225BB-1FD8-4E9D-970F-8FADE01ED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21A94E-8196-4427-9F29-4147F915F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32977D-1BC7-462D-B5A6-7C6F82BC3B1F}"/>
              </a:ext>
            </a:extLst>
          </p:cNvPr>
          <p:cNvSpPr>
            <a:spLocks noGrp="1"/>
          </p:cNvSpPr>
          <p:nvPr>
            <p:ph type="dt" sz="half" idx="10"/>
          </p:nvPr>
        </p:nvSpPr>
        <p:spPr/>
        <p:txBody>
          <a:bodyPr/>
          <a:lstStyle/>
          <a:p>
            <a:fld id="{72573AB1-8B11-4FED-A349-EE97B75E4CBF}" type="datetimeFigureOut">
              <a:rPr lang="en-IN" smtClean="0"/>
              <a:t>04-02-2024</a:t>
            </a:fld>
            <a:endParaRPr lang="en-IN"/>
          </a:p>
        </p:txBody>
      </p:sp>
      <p:sp>
        <p:nvSpPr>
          <p:cNvPr id="6" name="Footer Placeholder 5">
            <a:extLst>
              <a:ext uri="{FF2B5EF4-FFF2-40B4-BE49-F238E27FC236}">
                <a16:creationId xmlns:a16="http://schemas.microsoft.com/office/drawing/2014/main" id="{84430F76-5E9D-4CD1-A367-57CAE13602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F296A4-4AC0-4A93-B4C6-1835B698A334}"/>
              </a:ext>
            </a:extLst>
          </p:cNvPr>
          <p:cNvSpPr>
            <a:spLocks noGrp="1"/>
          </p:cNvSpPr>
          <p:nvPr>
            <p:ph type="sldNum" sz="quarter" idx="12"/>
          </p:nvPr>
        </p:nvSpPr>
        <p:spPr/>
        <p:txBody>
          <a:bodyPr/>
          <a:lstStyle/>
          <a:p>
            <a:fld id="{A445C97F-E2F8-424C-8513-8FF820331A48}" type="slidenum">
              <a:rPr lang="en-IN" smtClean="0"/>
              <a:t>‹#›</a:t>
            </a:fld>
            <a:endParaRPr lang="en-IN"/>
          </a:p>
        </p:txBody>
      </p:sp>
    </p:spTree>
    <p:extLst>
      <p:ext uri="{BB962C8B-B14F-4D97-AF65-F5344CB8AC3E}">
        <p14:creationId xmlns:p14="http://schemas.microsoft.com/office/powerpoint/2010/main" val="1398729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61A3-2F9D-413B-AD29-D59E3EA7FE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CB7D5B-213D-4185-AE15-53A8F690CF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CA7D29-69E5-4C88-8400-D05A21CFE3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5EE5FE-E392-4742-9A94-B5299E0B85B4}"/>
              </a:ext>
            </a:extLst>
          </p:cNvPr>
          <p:cNvSpPr>
            <a:spLocks noGrp="1"/>
          </p:cNvSpPr>
          <p:nvPr>
            <p:ph type="dt" sz="half" idx="10"/>
          </p:nvPr>
        </p:nvSpPr>
        <p:spPr/>
        <p:txBody>
          <a:bodyPr/>
          <a:lstStyle/>
          <a:p>
            <a:fld id="{72573AB1-8B11-4FED-A349-EE97B75E4CBF}" type="datetimeFigureOut">
              <a:rPr lang="en-IN" smtClean="0"/>
              <a:t>04-02-2024</a:t>
            </a:fld>
            <a:endParaRPr lang="en-IN"/>
          </a:p>
        </p:txBody>
      </p:sp>
      <p:sp>
        <p:nvSpPr>
          <p:cNvPr id="6" name="Footer Placeholder 5">
            <a:extLst>
              <a:ext uri="{FF2B5EF4-FFF2-40B4-BE49-F238E27FC236}">
                <a16:creationId xmlns:a16="http://schemas.microsoft.com/office/drawing/2014/main" id="{26C62835-9B47-4DA3-91FA-2DED1F1AAD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2A61FA-8C8D-423F-92FB-50F4E711D836}"/>
              </a:ext>
            </a:extLst>
          </p:cNvPr>
          <p:cNvSpPr>
            <a:spLocks noGrp="1"/>
          </p:cNvSpPr>
          <p:nvPr>
            <p:ph type="sldNum" sz="quarter" idx="12"/>
          </p:nvPr>
        </p:nvSpPr>
        <p:spPr/>
        <p:txBody>
          <a:bodyPr/>
          <a:lstStyle/>
          <a:p>
            <a:fld id="{A445C97F-E2F8-424C-8513-8FF820331A48}" type="slidenum">
              <a:rPr lang="en-IN" smtClean="0"/>
              <a:t>‹#›</a:t>
            </a:fld>
            <a:endParaRPr lang="en-IN"/>
          </a:p>
        </p:txBody>
      </p:sp>
    </p:spTree>
    <p:extLst>
      <p:ext uri="{BB962C8B-B14F-4D97-AF65-F5344CB8AC3E}">
        <p14:creationId xmlns:p14="http://schemas.microsoft.com/office/powerpoint/2010/main" val="4233171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DA6C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442A3D-2859-4AB9-B446-6DCD83AADF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34D7CE-F042-471A-8536-50F74264CD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3C7BA4-AA9D-48E2-8841-491C03394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573AB1-8B11-4FED-A349-EE97B75E4CBF}" type="datetimeFigureOut">
              <a:rPr lang="en-IN" smtClean="0"/>
              <a:t>04-02-2024</a:t>
            </a:fld>
            <a:endParaRPr lang="en-IN"/>
          </a:p>
        </p:txBody>
      </p:sp>
      <p:sp>
        <p:nvSpPr>
          <p:cNvPr id="5" name="Footer Placeholder 4">
            <a:extLst>
              <a:ext uri="{FF2B5EF4-FFF2-40B4-BE49-F238E27FC236}">
                <a16:creationId xmlns:a16="http://schemas.microsoft.com/office/drawing/2014/main" id="{E5AB1458-5951-416B-9CB0-3CAC9D9520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5F2A44D-BAE6-4005-9680-FF1D6384B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5C97F-E2F8-424C-8513-8FF820331A48}" type="slidenum">
              <a:rPr lang="en-IN" smtClean="0"/>
              <a:t>‹#›</a:t>
            </a:fld>
            <a:endParaRPr lang="en-IN"/>
          </a:p>
        </p:txBody>
      </p:sp>
    </p:spTree>
    <p:extLst>
      <p:ext uri="{BB962C8B-B14F-4D97-AF65-F5344CB8AC3E}">
        <p14:creationId xmlns:p14="http://schemas.microsoft.com/office/powerpoint/2010/main" val="192350750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7.wdp"/><Relationship Id="rId7" Type="http://schemas.openxmlformats.org/officeDocument/2006/relationships/image" Target="../media/image24.png"/><Relationship Id="rId12"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3.jpeg"/><Relationship Id="rId11" Type="http://schemas.openxmlformats.org/officeDocument/2006/relationships/image" Target="../media/image3.png"/><Relationship Id="rId5" Type="http://schemas.openxmlformats.org/officeDocument/2006/relationships/image" Target="../media/image22.png"/><Relationship Id="rId10" Type="http://schemas.microsoft.com/office/2007/relationships/hdphoto" Target="../media/hdphoto2.wdp"/><Relationship Id="rId4" Type="http://schemas.openxmlformats.org/officeDocument/2006/relationships/slide" Target="slide23.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7.wdp"/><Relationship Id="rId7" Type="http://schemas.openxmlformats.org/officeDocument/2006/relationships/image" Target="../media/image24.png"/><Relationship Id="rId12"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3.jpeg"/><Relationship Id="rId11" Type="http://schemas.openxmlformats.org/officeDocument/2006/relationships/image" Target="../media/image3.png"/><Relationship Id="rId5" Type="http://schemas.openxmlformats.org/officeDocument/2006/relationships/slide" Target="slide24.xml"/><Relationship Id="rId10" Type="http://schemas.microsoft.com/office/2007/relationships/hdphoto" Target="../media/hdphoto2.wdp"/><Relationship Id="rId4" Type="http://schemas.openxmlformats.org/officeDocument/2006/relationships/image" Target="../media/image22.pn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7.wdp"/><Relationship Id="rId7" Type="http://schemas.openxmlformats.org/officeDocument/2006/relationships/image" Target="../media/image24.png"/><Relationship Id="rId12"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slide" Target="slide25.xml"/><Relationship Id="rId11" Type="http://schemas.openxmlformats.org/officeDocument/2006/relationships/image" Target="../media/image3.png"/><Relationship Id="rId5" Type="http://schemas.openxmlformats.org/officeDocument/2006/relationships/image" Target="../media/image23.jpeg"/><Relationship Id="rId10" Type="http://schemas.microsoft.com/office/2007/relationships/hdphoto" Target="../media/hdphoto2.wdp"/><Relationship Id="rId4" Type="http://schemas.openxmlformats.org/officeDocument/2006/relationships/image" Target="../media/image22.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7.wdp"/><Relationship Id="rId7" Type="http://schemas.openxmlformats.org/officeDocument/2006/relationships/slide" Target="slide26.xml"/><Relationship Id="rId12"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png"/><Relationship Id="rId5" Type="http://schemas.openxmlformats.org/officeDocument/2006/relationships/image" Target="../media/image23.jpeg"/><Relationship Id="rId10" Type="http://schemas.microsoft.com/office/2007/relationships/hdphoto" Target="../media/hdphoto2.wdp"/><Relationship Id="rId4" Type="http://schemas.openxmlformats.org/officeDocument/2006/relationships/image" Target="../media/image22.pn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9.jpg"/><Relationship Id="rId3" Type="http://schemas.microsoft.com/office/2007/relationships/hdphoto" Target="../media/hdphoto3.wdp"/><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jpg"/><Relationship Id="rId5" Type="http://schemas.microsoft.com/office/2007/relationships/hdphoto" Target="../media/hdphoto2.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PNG"/><Relationship Id="rId5" Type="http://schemas.microsoft.com/office/2007/relationships/hdphoto" Target="../media/hdphoto2.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2.jpg"/><Relationship Id="rId5" Type="http://schemas.microsoft.com/office/2007/relationships/hdphoto" Target="../media/hdphoto2.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jpg"/><Relationship Id="rId5" Type="http://schemas.microsoft.com/office/2007/relationships/hdphoto" Target="../media/hdphoto2.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hyperlink" Target="https://www.skolaro.com/college-erp" TargetMode="External"/><Relationship Id="rId3" Type="http://schemas.microsoft.com/office/2007/relationships/hdphoto" Target="../media/hdphoto3.wdp"/><Relationship Id="rId7" Type="http://schemas.openxmlformats.org/officeDocument/2006/relationships/hyperlink" Target="https://www.iitms.co.in/blog/faculty-management-system-software-becoming-a-necessity.html"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www.edusys.co/en-in/college-management-software.html" TargetMode="External"/><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hyperlink" Target="https://www.deskera.com/lms/faculty-management"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7.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 Target="slide9.xml"/><Relationship Id="rId5" Type="http://schemas.microsoft.com/office/2007/relationships/hdphoto" Target="../media/hdphoto2.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slide" Target="slide10.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8.jpg"/><Relationship Id="rId5" Type="http://schemas.microsoft.com/office/2007/relationships/hdphoto" Target="../media/hdphoto2.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slide" Target="slide1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9.jpg"/><Relationship Id="rId5" Type="http://schemas.microsoft.com/office/2007/relationships/hdphoto" Target="../media/hdphoto2.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slide" Target="slide1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jpg"/><Relationship Id="rId5" Type="http://schemas.microsoft.com/office/2007/relationships/hdphoto" Target="../media/hdphoto2.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slide" Target="slide13.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1.jpg"/><Relationship Id="rId5" Type="http://schemas.microsoft.com/office/2007/relationships/hdphoto" Target="../media/hdphoto2.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jpeg"/><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microsoft.com/office/2007/relationships/hdphoto" Target="../media/hdphoto3.wdp"/><Relationship Id="rId7"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jpeg"/><Relationship Id="rId5" Type="http://schemas.microsoft.com/office/2007/relationships/hdphoto" Target="../media/hdphoto2.wdp"/><Relationship Id="rId10" Type="http://schemas.openxmlformats.org/officeDocument/2006/relationships/image" Target="../media/image15.jpg"/><Relationship Id="rId4" Type="http://schemas.openxmlformats.org/officeDocument/2006/relationships/image" Target="../media/image2.pn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9.png"/><Relationship Id="rId3" Type="http://schemas.microsoft.com/office/2007/relationships/hdphoto" Target="../media/hdphoto3.wdp"/><Relationship Id="rId7" Type="http://schemas.openxmlformats.org/officeDocument/2006/relationships/image" Target="../media/image16.png"/><Relationship Id="rId12" Type="http://schemas.openxmlformats.org/officeDocument/2006/relationships/hyperlink" Target="sa.docx"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Research%20topic-edusys.docx" TargetMode="External"/><Relationship Id="rId11" Type="http://schemas.openxmlformats.org/officeDocument/2006/relationships/image" Target="../media/image18.png"/><Relationship Id="rId5" Type="http://schemas.microsoft.com/office/2007/relationships/hdphoto" Target="../media/hdphoto2.wdp"/><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hyperlink" Target="ERP(mastersoft).docx" TargetMode="External"/><Relationship Id="rId14" Type="http://schemas.openxmlformats.org/officeDocument/2006/relationships/hyperlink" Target="ERP(Deskere).docx"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jpg"/><Relationship Id="rId5" Type="http://schemas.microsoft.com/office/2007/relationships/hdphoto" Target="../media/hdphoto2.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slide" Target="slide22.xml"/><Relationship Id="rId1" Type="http://schemas.openxmlformats.org/officeDocument/2006/relationships/slideLayout" Target="../slideLayouts/slideLayout7.xml"/><Relationship Id="rId6" Type="http://schemas.openxmlformats.org/officeDocument/2006/relationships/image" Target="../media/image24.png"/><Relationship Id="rId11" Type="http://schemas.microsoft.com/office/2007/relationships/hdphoto" Target="../media/hdphoto2.wdp"/><Relationship Id="rId5" Type="http://schemas.openxmlformats.org/officeDocument/2006/relationships/image" Target="../media/image23.jpeg"/><Relationship Id="rId10" Type="http://schemas.openxmlformats.org/officeDocument/2006/relationships/image" Target="../media/image2.png"/><Relationship Id="rId4" Type="http://schemas.openxmlformats.org/officeDocument/2006/relationships/image" Target="../media/image22.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B9687F-589C-4574-A563-5175FB963B33}"/>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026" name="Picture 2" descr="https://campus7.in/wp-content/uploads/2022/05/School-college-ERP.jpg">
            <a:extLst>
              <a:ext uri="{FF2B5EF4-FFF2-40B4-BE49-F238E27FC236}">
                <a16:creationId xmlns:a16="http://schemas.microsoft.com/office/drawing/2014/main" id="{84D5E2AD-06C2-41BC-B112-316672C1BE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79313" y="1592722"/>
            <a:ext cx="10204961" cy="5737977"/>
          </a:xfrm>
          <a:prstGeom prst="rect">
            <a:avLst/>
          </a:prstGeom>
          <a:noFill/>
          <a:effectLst>
            <a:outerShdw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C198A81E-2EAB-4635-A707-91F2B59ECF7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05506" y="202611"/>
            <a:ext cx="1767114" cy="1767114"/>
          </a:xfrm>
          <a:prstGeom prst="rect">
            <a:avLst/>
          </a:prstGeom>
        </p:spPr>
      </p:pic>
      <p:sp>
        <p:nvSpPr>
          <p:cNvPr id="32" name="TextBox 31">
            <a:extLst>
              <a:ext uri="{FF2B5EF4-FFF2-40B4-BE49-F238E27FC236}">
                <a16:creationId xmlns:a16="http://schemas.microsoft.com/office/drawing/2014/main" id="{399BF792-76D3-4150-8D5F-36DDEC68C5E0}"/>
              </a:ext>
            </a:extLst>
          </p:cNvPr>
          <p:cNvSpPr txBox="1"/>
          <p:nvPr/>
        </p:nvSpPr>
        <p:spPr>
          <a:xfrm>
            <a:off x="2256971" y="0"/>
            <a:ext cx="7678057" cy="769441"/>
          </a:xfrm>
          <a:prstGeom prst="rect">
            <a:avLst/>
          </a:prstGeom>
          <a:noFill/>
        </p:spPr>
        <p:txBody>
          <a:bodyPr wrap="square" rtlCol="0">
            <a:spAutoFit/>
          </a:bodyPr>
          <a:lstStyle/>
          <a:p>
            <a:r>
              <a:rPr lang="en-US" sz="4400" b="1" u="sng" dirty="0">
                <a:solidFill>
                  <a:srgbClr val="3531A0"/>
                </a:solidFill>
                <a:latin typeface="Times New Roman" panose="02020603050405020304" pitchFamily="18" charset="0"/>
                <a:cs typeface="Times New Roman" panose="02020603050405020304" pitchFamily="18" charset="0"/>
              </a:rPr>
              <a:t>ERP FOR FACULTY MODEL</a:t>
            </a:r>
            <a:endParaRPr lang="en-IN" sz="4400" b="1" u="sng" dirty="0">
              <a:solidFill>
                <a:srgbClr val="3531A0"/>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E97E9022-6D48-4EC2-890F-5AC458B076EF}"/>
              </a:ext>
            </a:extLst>
          </p:cNvPr>
          <p:cNvSpPr/>
          <p:nvPr/>
        </p:nvSpPr>
        <p:spPr>
          <a:xfrm>
            <a:off x="135239" y="4461711"/>
            <a:ext cx="6096000" cy="2520113"/>
          </a:xfrm>
          <a:prstGeom prst="rect">
            <a:avLst/>
          </a:prstGeom>
        </p:spPr>
        <p:txBody>
          <a:bodyPr>
            <a:spAutoFit/>
          </a:bodyPr>
          <a:lstStyle/>
          <a:p>
            <a:pPr>
              <a:lnSpc>
                <a:spcPct val="150000"/>
              </a:lnSpc>
            </a:pPr>
            <a:endParaRPr lang="en-IN" sz="800" b="1" dirty="0">
              <a:solidFill>
                <a:schemeClr val="bg1"/>
              </a:solidFill>
            </a:endParaRPr>
          </a:p>
          <a:p>
            <a:pPr>
              <a:lnSpc>
                <a:spcPct val="150000"/>
              </a:lnSpc>
            </a:pPr>
            <a:r>
              <a:rPr lang="en-IN"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PREPARED BY:</a:t>
            </a:r>
          </a:p>
          <a:p>
            <a:pPr>
              <a:lnSpc>
                <a:spcPct val="150000"/>
              </a:lnSpc>
            </a:pPr>
            <a:r>
              <a:rPr lang="en-IN"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HETVI H. PRAJAPATI(210450131031)</a:t>
            </a:r>
          </a:p>
          <a:p>
            <a:pPr>
              <a:lnSpc>
                <a:spcPct val="150000"/>
              </a:lnSpc>
            </a:pPr>
            <a:r>
              <a:rPr lang="en-IN"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SWETA DAS (210450131017)</a:t>
            </a:r>
          </a:p>
          <a:p>
            <a:pPr>
              <a:lnSpc>
                <a:spcPct val="150000"/>
              </a:lnSpc>
            </a:pPr>
            <a:r>
              <a:rPr lang="en-IN"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KASHISH K.SARVAN (220453131008)</a:t>
            </a:r>
          </a:p>
          <a:p>
            <a:pPr>
              <a:lnSpc>
                <a:spcPct val="150000"/>
              </a:lnSpc>
            </a:pPr>
            <a:r>
              <a:rPr lang="en-IN"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ALPESH SUTARIYA(210450131034</a:t>
            </a:r>
            <a:r>
              <a:rPr lang="en-IN" sz="11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a:p>
            <a:pPr>
              <a:lnSpc>
                <a:spcPct val="150000"/>
              </a:lnSpc>
            </a:pPr>
            <a:endParaRPr lang="en-IN" sz="800" dirty="0">
              <a:solidFill>
                <a:schemeClr val="bg1"/>
              </a:solidFill>
            </a:endParaRPr>
          </a:p>
        </p:txBody>
      </p:sp>
      <p:sp>
        <p:nvSpPr>
          <p:cNvPr id="35" name="Rectangle 34">
            <a:extLst>
              <a:ext uri="{FF2B5EF4-FFF2-40B4-BE49-F238E27FC236}">
                <a16:creationId xmlns:a16="http://schemas.microsoft.com/office/drawing/2014/main" id="{50A13DDB-5A2F-4295-BF57-0CB6591723CA}"/>
              </a:ext>
            </a:extLst>
          </p:cNvPr>
          <p:cNvSpPr/>
          <p:nvPr/>
        </p:nvSpPr>
        <p:spPr>
          <a:xfrm>
            <a:off x="116114" y="3713831"/>
            <a:ext cx="6096000" cy="873572"/>
          </a:xfrm>
          <a:prstGeom prst="rect">
            <a:avLst/>
          </a:prstGeom>
        </p:spPr>
        <p:txBody>
          <a:bodyPr>
            <a:spAutoFit/>
          </a:bodyPr>
          <a:lstStyle/>
          <a:p>
            <a:pPr>
              <a:lnSpc>
                <a:spcPct val="150000"/>
              </a:lnSpc>
            </a:pPr>
            <a:r>
              <a:rPr lang="en-IN" b="1" dirty="0">
                <a:solidFill>
                  <a:schemeClr val="bg1"/>
                </a:solidFill>
                <a:latin typeface="Times New Roman" panose="02020603050405020304" pitchFamily="18" charset="0"/>
                <a:cs typeface="Times New Roman" panose="02020603050405020304" pitchFamily="18" charset="0"/>
              </a:rPr>
              <a:t>GUIDED BY :</a:t>
            </a:r>
          </a:p>
          <a:p>
            <a:pPr>
              <a:lnSpc>
                <a:spcPct val="150000"/>
              </a:lnSpc>
            </a:pPr>
            <a:r>
              <a:rPr lang="en-IN" dirty="0" err="1">
                <a:solidFill>
                  <a:schemeClr val="bg1"/>
                </a:solidFill>
                <a:latin typeface="Times New Roman" panose="02020603050405020304" pitchFamily="18" charset="0"/>
                <a:cs typeface="Times New Roman" panose="02020603050405020304" pitchFamily="18" charset="0"/>
              </a:rPr>
              <a:t>Dr.</a:t>
            </a:r>
            <a:r>
              <a:rPr lang="en-IN" dirty="0">
                <a:solidFill>
                  <a:schemeClr val="bg1"/>
                </a:solidFill>
                <a:latin typeface="Times New Roman" panose="02020603050405020304" pitchFamily="18" charset="0"/>
                <a:cs typeface="Times New Roman" panose="02020603050405020304" pitchFamily="18" charset="0"/>
              </a:rPr>
              <a:t> KRUTI DANGARWALA</a:t>
            </a:r>
          </a:p>
        </p:txBody>
      </p:sp>
      <p:pic>
        <p:nvPicPr>
          <p:cNvPr id="1032" name="Picture 8" descr="Template Microsoft PowerPoint Party Ppt, Colored stars border, border,  frame png | PNGEgg">
            <a:extLst>
              <a:ext uri="{FF2B5EF4-FFF2-40B4-BE49-F238E27FC236}">
                <a16:creationId xmlns:a16="http://schemas.microsoft.com/office/drawing/2014/main" id="{80241F2D-BC29-4C1B-BFF9-641F658BFEAD}"/>
              </a:ext>
            </a:extLst>
          </p:cNvPr>
          <p:cNvPicPr>
            <a:picLocks noChangeAspect="1" noChangeArrowheads="1"/>
          </p:cNvPicPr>
          <p:nvPr/>
        </p:nvPicPr>
        <p:blipFill>
          <a:blip r:embed="rId6">
            <a:duotone>
              <a:prstClr val="black"/>
              <a:srgbClr val="36339E">
                <a:tint val="45000"/>
                <a:satMod val="400000"/>
              </a:srgbClr>
            </a:duotone>
            <a:extLst>
              <a:ext uri="{BEBA8EAE-BF5A-486C-A8C5-ECC9F3942E4B}">
                <a14:imgProps xmlns:a14="http://schemas.microsoft.com/office/drawing/2010/main">
                  <a14:imgLayer r:embed="rId7">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25538" y="209272"/>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E53E181-D211-434B-82C3-759FA30A19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7813" y="2667119"/>
            <a:ext cx="4005716" cy="3240196"/>
          </a:xfrm>
          <a:prstGeom prst="rect">
            <a:avLst/>
          </a:prstGeom>
        </p:spPr>
      </p:pic>
    </p:spTree>
    <p:extLst>
      <p:ext uri="{BB962C8B-B14F-4D97-AF65-F5344CB8AC3E}">
        <p14:creationId xmlns:p14="http://schemas.microsoft.com/office/powerpoint/2010/main" val="969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nvGrpSpPr>
          <p:cNvPr id="10" name="Group 9">
            <a:extLst>
              <a:ext uri="{FF2B5EF4-FFF2-40B4-BE49-F238E27FC236}">
                <a16:creationId xmlns:a16="http://schemas.microsoft.com/office/drawing/2014/main" id="{B025BA6B-CDFD-48E2-B6A4-67032E7F2A2B}"/>
              </a:ext>
            </a:extLst>
          </p:cNvPr>
          <p:cNvGrpSpPr/>
          <p:nvPr/>
        </p:nvGrpSpPr>
        <p:grpSpPr>
          <a:xfrm>
            <a:off x="-2499197" y="-4810530"/>
            <a:ext cx="17190390" cy="3169650"/>
            <a:chOff x="-2519404" y="1883613"/>
            <a:chExt cx="17190390" cy="3169650"/>
          </a:xfrm>
        </p:grpSpPr>
        <p:sp>
          <p:nvSpPr>
            <p:cNvPr id="5" name="Rectangle 4">
              <a:extLst>
                <a:ext uri="{FF2B5EF4-FFF2-40B4-BE49-F238E27FC236}">
                  <a16:creationId xmlns:a16="http://schemas.microsoft.com/office/drawing/2014/main" id="{68F0B7D4-3BE6-4164-8A7F-83A0A2E91531}"/>
                </a:ext>
              </a:extLst>
            </p:cNvPr>
            <p:cNvSpPr/>
            <p:nvPr/>
          </p:nvSpPr>
          <p:spPr>
            <a:xfrm>
              <a:off x="4415432"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BA2D593-7806-4B2C-9ADC-386C660A74AD}"/>
                </a:ext>
              </a:extLst>
            </p:cNvPr>
            <p:cNvSpPr/>
            <p:nvPr/>
          </p:nvSpPr>
          <p:spPr>
            <a:xfrm>
              <a:off x="11350270"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6C4723B-DE38-4C9D-BC9B-C978434AE9BF}"/>
                </a:ext>
              </a:extLst>
            </p:cNvPr>
            <p:cNvSpPr/>
            <p:nvPr/>
          </p:nvSpPr>
          <p:spPr>
            <a:xfrm>
              <a:off x="-2519404"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F7B0F1C-39A1-4561-AED7-ECFFD6C29FBE}"/>
                </a:ext>
              </a:extLst>
            </p:cNvPr>
            <p:cNvSpPr/>
            <p:nvPr/>
          </p:nvSpPr>
          <p:spPr>
            <a:xfrm>
              <a:off x="7882850" y="1888957"/>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1FC21C6-DBF6-44B6-A0C9-A77D5F965BEF}"/>
                </a:ext>
              </a:extLst>
            </p:cNvPr>
            <p:cNvSpPr/>
            <p:nvPr/>
          </p:nvSpPr>
          <p:spPr>
            <a:xfrm>
              <a:off x="948014"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BE004083-796B-43EB-8D8A-CEFDDF25180D}"/>
              </a:ext>
            </a:extLst>
          </p:cNvPr>
          <p:cNvGrpSpPr/>
          <p:nvPr/>
        </p:nvGrpSpPr>
        <p:grpSpPr>
          <a:xfrm>
            <a:off x="-2457314" y="7562326"/>
            <a:ext cx="17190390" cy="3169650"/>
            <a:chOff x="-2519404" y="1883613"/>
            <a:chExt cx="17190390" cy="3169650"/>
          </a:xfrm>
        </p:grpSpPr>
        <p:sp>
          <p:nvSpPr>
            <p:cNvPr id="12" name="Rectangle 11">
              <a:extLst>
                <a:ext uri="{FF2B5EF4-FFF2-40B4-BE49-F238E27FC236}">
                  <a16:creationId xmlns:a16="http://schemas.microsoft.com/office/drawing/2014/main" id="{70577183-DDDF-4EF8-8F08-768D2F0E33D0}"/>
                </a:ext>
              </a:extLst>
            </p:cNvPr>
            <p:cNvSpPr/>
            <p:nvPr/>
          </p:nvSpPr>
          <p:spPr>
            <a:xfrm>
              <a:off x="4415432"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B87487FE-21BF-4523-8E31-78746FDC73B2}"/>
                </a:ext>
              </a:extLst>
            </p:cNvPr>
            <p:cNvSpPr/>
            <p:nvPr/>
          </p:nvSpPr>
          <p:spPr>
            <a:xfrm>
              <a:off x="11350270"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E14AB24A-835A-4BD4-8D7C-9D3EDAB33907}"/>
                </a:ext>
              </a:extLst>
            </p:cNvPr>
            <p:cNvSpPr/>
            <p:nvPr/>
          </p:nvSpPr>
          <p:spPr>
            <a:xfrm>
              <a:off x="-2519404"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3C50219-9250-42CF-878A-9A1CA86BD2F1}"/>
                </a:ext>
              </a:extLst>
            </p:cNvPr>
            <p:cNvSpPr/>
            <p:nvPr/>
          </p:nvSpPr>
          <p:spPr>
            <a:xfrm>
              <a:off x="7882850" y="1888957"/>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F077476-BFD9-4D00-80EF-3AEFD2F47608}"/>
                </a:ext>
              </a:extLst>
            </p:cNvPr>
            <p:cNvSpPr/>
            <p:nvPr/>
          </p:nvSpPr>
          <p:spPr>
            <a:xfrm>
              <a:off x="948014"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a:extLst>
              <a:ext uri="{FF2B5EF4-FFF2-40B4-BE49-F238E27FC236}">
                <a16:creationId xmlns:a16="http://schemas.microsoft.com/office/drawing/2014/main" id="{859C4DF7-5D8B-4DA7-808B-EE5E4F150B26}"/>
              </a:ext>
            </a:extLst>
          </p:cNvPr>
          <p:cNvGrpSpPr/>
          <p:nvPr/>
        </p:nvGrpSpPr>
        <p:grpSpPr>
          <a:xfrm>
            <a:off x="989165" y="1930812"/>
            <a:ext cx="17190387" cy="3165417"/>
            <a:chOff x="-2499193" y="1931353"/>
            <a:chExt cx="17190387" cy="3165417"/>
          </a:xfrm>
        </p:grpSpPr>
        <p:pic>
          <p:nvPicPr>
            <p:cNvPr id="18" name="Picture 17">
              <a:extLst>
                <a:ext uri="{FF2B5EF4-FFF2-40B4-BE49-F238E27FC236}">
                  <a16:creationId xmlns:a16="http://schemas.microsoft.com/office/drawing/2014/main" id="{B943DB31-CD8B-4FB4-BBB0-69E19C64807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499193" y="1932466"/>
              <a:ext cx="3320713" cy="3164304"/>
            </a:xfrm>
            <a:prstGeom prst="rect">
              <a:avLst/>
            </a:prstGeom>
          </p:spPr>
        </p:pic>
        <p:pic>
          <p:nvPicPr>
            <p:cNvPr id="20" name="Picture 19">
              <a:hlinkClick r:id="rId4" action="ppaction://hlinksldjump"/>
              <a:extLst>
                <a:ext uri="{FF2B5EF4-FFF2-40B4-BE49-F238E27FC236}">
                  <a16:creationId xmlns:a16="http://schemas.microsoft.com/office/drawing/2014/main" id="{22201B31-F362-4520-86D3-269251F69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165" y="1931356"/>
              <a:ext cx="3320716" cy="3164303"/>
            </a:xfrm>
            <a:prstGeom prst="rect">
              <a:avLst/>
            </a:prstGeom>
          </p:spPr>
        </p:pic>
        <p:pic>
          <p:nvPicPr>
            <p:cNvPr id="22" name="Picture 21">
              <a:extLst>
                <a:ext uri="{FF2B5EF4-FFF2-40B4-BE49-F238E27FC236}">
                  <a16:creationId xmlns:a16="http://schemas.microsoft.com/office/drawing/2014/main" id="{A434E6C2-19EA-4869-B1ED-997BB59D8C26}"/>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4435641" y="1931355"/>
              <a:ext cx="3320713" cy="3164303"/>
            </a:xfrm>
            <a:prstGeom prst="rect">
              <a:avLst/>
            </a:prstGeom>
          </p:spPr>
        </p:pic>
        <p:pic>
          <p:nvPicPr>
            <p:cNvPr id="24" name="Picture 23">
              <a:extLst>
                <a:ext uri="{FF2B5EF4-FFF2-40B4-BE49-F238E27FC236}">
                  <a16:creationId xmlns:a16="http://schemas.microsoft.com/office/drawing/2014/main" id="{FDE2648B-AEB8-44E9-9331-946E7FB96C44}"/>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7903063" y="1931353"/>
              <a:ext cx="3299772" cy="3164305"/>
            </a:xfrm>
            <a:prstGeom prst="rect">
              <a:avLst/>
            </a:prstGeom>
          </p:spPr>
        </p:pic>
        <p:pic>
          <p:nvPicPr>
            <p:cNvPr id="26" name="Picture 25">
              <a:extLst>
                <a:ext uri="{FF2B5EF4-FFF2-40B4-BE49-F238E27FC236}">
                  <a16:creationId xmlns:a16="http://schemas.microsoft.com/office/drawing/2014/main" id="{4C6DA6C2-A914-4250-BDA7-BD7EDD6321FE}"/>
                </a:ext>
              </a:extLst>
            </p:cNvPr>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11370478" y="1931353"/>
              <a:ext cx="3320716" cy="3137533"/>
            </a:xfrm>
            <a:prstGeom prst="rect">
              <a:avLst/>
            </a:prstGeom>
          </p:spPr>
        </p:pic>
      </p:grpSp>
      <p:sp>
        <p:nvSpPr>
          <p:cNvPr id="28" name="Oval 27">
            <a:extLst>
              <a:ext uri="{FF2B5EF4-FFF2-40B4-BE49-F238E27FC236}">
                <a16:creationId xmlns:a16="http://schemas.microsoft.com/office/drawing/2014/main" id="{D3E30EBD-4F0D-4DBC-B938-8EEDB643DBAB}"/>
              </a:ext>
            </a:extLst>
          </p:cNvPr>
          <p:cNvSpPr/>
          <p:nvPr/>
        </p:nvSpPr>
        <p:spPr>
          <a:xfrm>
            <a:off x="-1517828" y="67986"/>
            <a:ext cx="15485807" cy="2107010"/>
          </a:xfrm>
          <a:prstGeom prst="ellipse">
            <a:avLst/>
          </a:prstGeom>
          <a:solidFill>
            <a:srgbClr val="9DA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22F2A107-B2E3-4606-84AF-54D941E5A11A}"/>
              </a:ext>
            </a:extLst>
          </p:cNvPr>
          <p:cNvSpPr/>
          <p:nvPr/>
        </p:nvSpPr>
        <p:spPr>
          <a:xfrm>
            <a:off x="-1500204" y="4452740"/>
            <a:ext cx="15485807" cy="2107010"/>
          </a:xfrm>
          <a:prstGeom prst="ellipse">
            <a:avLst/>
          </a:prstGeom>
          <a:solidFill>
            <a:srgbClr val="9DA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15F8FCB7-80FA-47F5-B5DC-2D14479C47AB}"/>
              </a:ext>
            </a:extLst>
          </p:cNvPr>
          <p:cNvGrpSpPr/>
          <p:nvPr/>
        </p:nvGrpSpPr>
        <p:grpSpPr>
          <a:xfrm>
            <a:off x="3936560" y="644518"/>
            <a:ext cx="4318871" cy="797084"/>
            <a:chOff x="2684206" y="8005572"/>
            <a:chExt cx="7477432" cy="1051123"/>
          </a:xfrm>
        </p:grpSpPr>
        <p:sp>
          <p:nvSpPr>
            <p:cNvPr id="31" name="Flowchart: Process 30">
              <a:extLst>
                <a:ext uri="{FF2B5EF4-FFF2-40B4-BE49-F238E27FC236}">
                  <a16:creationId xmlns:a16="http://schemas.microsoft.com/office/drawing/2014/main" id="{76CE4623-0C8F-4D7E-8295-5DC4611E05BB}"/>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326D6B23-EC29-4F0C-AB25-89C8EA30A891}"/>
                </a:ext>
              </a:extLst>
            </p:cNvPr>
            <p:cNvSpPr txBox="1"/>
            <p:nvPr/>
          </p:nvSpPr>
          <p:spPr>
            <a:xfrm>
              <a:off x="2816941" y="8005572"/>
              <a:ext cx="7344697"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UML Diagrams</a:t>
              </a:r>
              <a:endParaRPr lang="en-IN" sz="4800" dirty="0">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528721F4-83FF-49BF-B37A-990A5BB0BE06}"/>
              </a:ext>
            </a:extLst>
          </p:cNvPr>
          <p:cNvGrpSpPr/>
          <p:nvPr/>
        </p:nvGrpSpPr>
        <p:grpSpPr>
          <a:xfrm>
            <a:off x="3669306" y="5169964"/>
            <a:ext cx="5109609" cy="850299"/>
            <a:chOff x="2684206" y="7935398"/>
            <a:chExt cx="7474612" cy="1121297"/>
          </a:xfrm>
        </p:grpSpPr>
        <p:sp>
          <p:nvSpPr>
            <p:cNvPr id="34" name="Flowchart: Process 33">
              <a:extLst>
                <a:ext uri="{FF2B5EF4-FFF2-40B4-BE49-F238E27FC236}">
                  <a16:creationId xmlns:a16="http://schemas.microsoft.com/office/drawing/2014/main" id="{AC807A1D-D322-4CB7-AC4A-5CD4AD909819}"/>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966B4B4-7148-4356-9DB3-5F6987B5FAAA}"/>
                </a:ext>
              </a:extLst>
            </p:cNvPr>
            <p:cNvSpPr txBox="1"/>
            <p:nvPr/>
          </p:nvSpPr>
          <p:spPr>
            <a:xfrm>
              <a:off x="2814121" y="7935398"/>
              <a:ext cx="7344697" cy="1095844"/>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State Diagrams</a:t>
              </a:r>
              <a:endParaRPr lang="en-IN" sz="4800" dirty="0">
                <a:latin typeface="Times New Roman" panose="02020603050405020304" pitchFamily="18" charset="0"/>
                <a:cs typeface="Times New Roman" panose="02020603050405020304" pitchFamily="18" charset="0"/>
              </a:endParaRPr>
            </a:p>
          </p:txBody>
        </p:sp>
      </p:grpSp>
      <p:sp>
        <p:nvSpPr>
          <p:cNvPr id="36" name="Action Button: Go Forward or Next 35">
            <a:hlinkClick r:id="" action="ppaction://hlinkshowjump?jump=nextslide" highlightClick="1"/>
            <a:extLst>
              <a:ext uri="{FF2B5EF4-FFF2-40B4-BE49-F238E27FC236}">
                <a16:creationId xmlns:a16="http://schemas.microsoft.com/office/drawing/2014/main" id="{DFC5145B-659D-4610-84AB-6D2468C25FD1}"/>
              </a:ext>
            </a:extLst>
          </p:cNvPr>
          <p:cNvSpPr/>
          <p:nvPr/>
        </p:nvSpPr>
        <p:spPr>
          <a:xfrm>
            <a:off x="9010650" y="5236485"/>
            <a:ext cx="704850" cy="783774"/>
          </a:xfrm>
          <a:prstGeom prst="actionButtonForwardNex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7" name="Action Button: Go Back or Previous 36">
            <a:hlinkClick r:id="" action="ppaction://hlinkshowjump?jump=previousslide" highlightClick="1"/>
            <a:extLst>
              <a:ext uri="{FF2B5EF4-FFF2-40B4-BE49-F238E27FC236}">
                <a16:creationId xmlns:a16="http://schemas.microsoft.com/office/drawing/2014/main" id="{D57BCC03-FE59-44A4-B746-6EA30B097E15}"/>
              </a:ext>
            </a:extLst>
          </p:cNvPr>
          <p:cNvSpPr/>
          <p:nvPr/>
        </p:nvSpPr>
        <p:spPr>
          <a:xfrm>
            <a:off x="2628900" y="5236486"/>
            <a:ext cx="808671" cy="718306"/>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38" name="Picture 37">
            <a:extLst>
              <a:ext uri="{FF2B5EF4-FFF2-40B4-BE49-F238E27FC236}">
                <a16:creationId xmlns:a16="http://schemas.microsoft.com/office/drawing/2014/main" id="{7BDF869E-1865-4E62-AFDD-B2FC3D61A26C}"/>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tretch>
            <a:fillRect/>
          </a:stretch>
        </p:blipFill>
        <p:spPr>
          <a:xfrm>
            <a:off x="10259344" y="178585"/>
            <a:ext cx="1767114" cy="1767114"/>
          </a:xfrm>
          <a:prstGeom prst="rect">
            <a:avLst/>
          </a:prstGeom>
        </p:spPr>
      </p:pic>
      <p:pic>
        <p:nvPicPr>
          <p:cNvPr id="39" name="Picture 8" descr="Template Microsoft PowerPoint Party Ppt, Colored stars border, border,  frame png | PNGEgg">
            <a:extLst>
              <a:ext uri="{FF2B5EF4-FFF2-40B4-BE49-F238E27FC236}">
                <a16:creationId xmlns:a16="http://schemas.microsoft.com/office/drawing/2014/main" id="{B979CB56-D1C6-4FF7-8E8A-F352192B1C71}"/>
              </a:ext>
            </a:extLst>
          </p:cNvPr>
          <p:cNvPicPr>
            <a:picLocks noChangeAspect="1" noChangeArrowheads="1"/>
          </p:cNvPicPr>
          <p:nvPr/>
        </p:nvPicPr>
        <p:blipFill>
          <a:blip r:embed="rId11">
            <a:duotone>
              <a:prstClr val="black"/>
              <a:srgbClr val="36339E">
                <a:tint val="45000"/>
                <a:satMod val="400000"/>
              </a:srgbClr>
            </a:duotone>
            <a:extLst>
              <a:ext uri="{BEBA8EAE-BF5A-486C-A8C5-ECC9F3942E4B}">
                <a14:imgProps xmlns:a14="http://schemas.microsoft.com/office/drawing/2010/main">
                  <a14:imgLayer r:embed="rId12">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13654"/>
            <a:ext cx="3305532" cy="249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184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nvGrpSpPr>
          <p:cNvPr id="10" name="Group 9">
            <a:extLst>
              <a:ext uri="{FF2B5EF4-FFF2-40B4-BE49-F238E27FC236}">
                <a16:creationId xmlns:a16="http://schemas.microsoft.com/office/drawing/2014/main" id="{B025BA6B-CDFD-48E2-B6A4-67032E7F2A2B}"/>
              </a:ext>
            </a:extLst>
          </p:cNvPr>
          <p:cNvGrpSpPr/>
          <p:nvPr/>
        </p:nvGrpSpPr>
        <p:grpSpPr>
          <a:xfrm>
            <a:off x="-2499196" y="-3514856"/>
            <a:ext cx="17190390" cy="3169650"/>
            <a:chOff x="-2519404" y="1883613"/>
            <a:chExt cx="17190390" cy="3169650"/>
          </a:xfrm>
        </p:grpSpPr>
        <p:sp>
          <p:nvSpPr>
            <p:cNvPr id="5" name="Rectangle 4">
              <a:extLst>
                <a:ext uri="{FF2B5EF4-FFF2-40B4-BE49-F238E27FC236}">
                  <a16:creationId xmlns:a16="http://schemas.microsoft.com/office/drawing/2014/main" id="{68F0B7D4-3BE6-4164-8A7F-83A0A2E91531}"/>
                </a:ext>
              </a:extLst>
            </p:cNvPr>
            <p:cNvSpPr/>
            <p:nvPr/>
          </p:nvSpPr>
          <p:spPr>
            <a:xfrm>
              <a:off x="4415432"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BA2D593-7806-4B2C-9ADC-386C660A74AD}"/>
                </a:ext>
              </a:extLst>
            </p:cNvPr>
            <p:cNvSpPr/>
            <p:nvPr/>
          </p:nvSpPr>
          <p:spPr>
            <a:xfrm>
              <a:off x="11350270"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6C4723B-DE38-4C9D-BC9B-C978434AE9BF}"/>
                </a:ext>
              </a:extLst>
            </p:cNvPr>
            <p:cNvSpPr/>
            <p:nvPr/>
          </p:nvSpPr>
          <p:spPr>
            <a:xfrm>
              <a:off x="-2519404"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F7B0F1C-39A1-4561-AED7-ECFFD6C29FBE}"/>
                </a:ext>
              </a:extLst>
            </p:cNvPr>
            <p:cNvSpPr/>
            <p:nvPr/>
          </p:nvSpPr>
          <p:spPr>
            <a:xfrm>
              <a:off x="7882850" y="1888957"/>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1FC21C6-DBF6-44B6-A0C9-A77D5F965BEF}"/>
                </a:ext>
              </a:extLst>
            </p:cNvPr>
            <p:cNvSpPr/>
            <p:nvPr/>
          </p:nvSpPr>
          <p:spPr>
            <a:xfrm>
              <a:off x="948014"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BE004083-796B-43EB-8D8A-CEFDDF25180D}"/>
              </a:ext>
            </a:extLst>
          </p:cNvPr>
          <p:cNvGrpSpPr/>
          <p:nvPr/>
        </p:nvGrpSpPr>
        <p:grpSpPr>
          <a:xfrm>
            <a:off x="-2499195" y="7249464"/>
            <a:ext cx="17190390" cy="3169650"/>
            <a:chOff x="-2519404" y="1883613"/>
            <a:chExt cx="17190390" cy="3169650"/>
          </a:xfrm>
        </p:grpSpPr>
        <p:sp>
          <p:nvSpPr>
            <p:cNvPr id="12" name="Rectangle 11">
              <a:extLst>
                <a:ext uri="{FF2B5EF4-FFF2-40B4-BE49-F238E27FC236}">
                  <a16:creationId xmlns:a16="http://schemas.microsoft.com/office/drawing/2014/main" id="{70577183-DDDF-4EF8-8F08-768D2F0E33D0}"/>
                </a:ext>
              </a:extLst>
            </p:cNvPr>
            <p:cNvSpPr/>
            <p:nvPr/>
          </p:nvSpPr>
          <p:spPr>
            <a:xfrm>
              <a:off x="4415432"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B87487FE-21BF-4523-8E31-78746FDC73B2}"/>
                </a:ext>
              </a:extLst>
            </p:cNvPr>
            <p:cNvSpPr/>
            <p:nvPr/>
          </p:nvSpPr>
          <p:spPr>
            <a:xfrm>
              <a:off x="11350270"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E14AB24A-835A-4BD4-8D7C-9D3EDAB33907}"/>
                </a:ext>
              </a:extLst>
            </p:cNvPr>
            <p:cNvSpPr/>
            <p:nvPr/>
          </p:nvSpPr>
          <p:spPr>
            <a:xfrm>
              <a:off x="-2519404"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3C50219-9250-42CF-878A-9A1CA86BD2F1}"/>
                </a:ext>
              </a:extLst>
            </p:cNvPr>
            <p:cNvSpPr/>
            <p:nvPr/>
          </p:nvSpPr>
          <p:spPr>
            <a:xfrm>
              <a:off x="7882850" y="1888957"/>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F077476-BFD9-4D00-80EF-3AEFD2F47608}"/>
                </a:ext>
              </a:extLst>
            </p:cNvPr>
            <p:cNvSpPr/>
            <p:nvPr/>
          </p:nvSpPr>
          <p:spPr>
            <a:xfrm>
              <a:off x="948014"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a:extLst>
              <a:ext uri="{FF2B5EF4-FFF2-40B4-BE49-F238E27FC236}">
                <a16:creationId xmlns:a16="http://schemas.microsoft.com/office/drawing/2014/main" id="{859C4DF7-5D8B-4DA7-808B-EE5E4F150B26}"/>
              </a:ext>
            </a:extLst>
          </p:cNvPr>
          <p:cNvGrpSpPr/>
          <p:nvPr/>
        </p:nvGrpSpPr>
        <p:grpSpPr>
          <a:xfrm>
            <a:off x="-2499193" y="1930812"/>
            <a:ext cx="17190387" cy="3165417"/>
            <a:chOff x="-2499193" y="1931353"/>
            <a:chExt cx="17190387" cy="3165417"/>
          </a:xfrm>
        </p:grpSpPr>
        <p:pic>
          <p:nvPicPr>
            <p:cNvPr id="18" name="Picture 17">
              <a:extLst>
                <a:ext uri="{FF2B5EF4-FFF2-40B4-BE49-F238E27FC236}">
                  <a16:creationId xmlns:a16="http://schemas.microsoft.com/office/drawing/2014/main" id="{B943DB31-CD8B-4FB4-BBB0-69E19C64807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499193" y="1932466"/>
              <a:ext cx="3320713" cy="3164304"/>
            </a:xfrm>
            <a:prstGeom prst="rect">
              <a:avLst/>
            </a:prstGeom>
          </p:spPr>
        </p:pic>
        <p:pic>
          <p:nvPicPr>
            <p:cNvPr id="20" name="Picture 19">
              <a:extLst>
                <a:ext uri="{FF2B5EF4-FFF2-40B4-BE49-F238E27FC236}">
                  <a16:creationId xmlns:a16="http://schemas.microsoft.com/office/drawing/2014/main" id="{22201B31-F362-4520-86D3-269251F693E2}"/>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89165" y="1931356"/>
              <a:ext cx="3320716" cy="3164303"/>
            </a:xfrm>
            <a:prstGeom prst="rect">
              <a:avLst/>
            </a:prstGeom>
          </p:spPr>
        </p:pic>
        <p:pic>
          <p:nvPicPr>
            <p:cNvPr id="22" name="Picture 21">
              <a:hlinkClick r:id="rId5" action="ppaction://hlinksldjump"/>
              <a:extLst>
                <a:ext uri="{FF2B5EF4-FFF2-40B4-BE49-F238E27FC236}">
                  <a16:creationId xmlns:a16="http://schemas.microsoft.com/office/drawing/2014/main" id="{A434E6C2-19EA-4869-B1ED-997BB59D8C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5641" y="1931355"/>
              <a:ext cx="3320713" cy="3164303"/>
            </a:xfrm>
            <a:prstGeom prst="rect">
              <a:avLst/>
            </a:prstGeom>
          </p:spPr>
        </p:pic>
        <p:pic>
          <p:nvPicPr>
            <p:cNvPr id="24" name="Picture 23">
              <a:extLst>
                <a:ext uri="{FF2B5EF4-FFF2-40B4-BE49-F238E27FC236}">
                  <a16:creationId xmlns:a16="http://schemas.microsoft.com/office/drawing/2014/main" id="{FDE2648B-AEB8-44E9-9331-946E7FB96C44}"/>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7903063" y="1931353"/>
              <a:ext cx="3299772" cy="3164305"/>
            </a:xfrm>
            <a:prstGeom prst="rect">
              <a:avLst/>
            </a:prstGeom>
          </p:spPr>
        </p:pic>
        <p:pic>
          <p:nvPicPr>
            <p:cNvPr id="26" name="Picture 25">
              <a:extLst>
                <a:ext uri="{FF2B5EF4-FFF2-40B4-BE49-F238E27FC236}">
                  <a16:creationId xmlns:a16="http://schemas.microsoft.com/office/drawing/2014/main" id="{4C6DA6C2-A914-4250-BDA7-BD7EDD6321FE}"/>
                </a:ext>
              </a:extLst>
            </p:cNvPr>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11370478" y="1931353"/>
              <a:ext cx="3320716" cy="3137533"/>
            </a:xfrm>
            <a:prstGeom prst="rect">
              <a:avLst/>
            </a:prstGeom>
          </p:spPr>
        </p:pic>
      </p:grpSp>
      <p:sp>
        <p:nvSpPr>
          <p:cNvPr id="28" name="Oval 27">
            <a:extLst>
              <a:ext uri="{FF2B5EF4-FFF2-40B4-BE49-F238E27FC236}">
                <a16:creationId xmlns:a16="http://schemas.microsoft.com/office/drawing/2014/main" id="{D82906FD-2A00-4BE5-B464-20ED68EED576}"/>
              </a:ext>
            </a:extLst>
          </p:cNvPr>
          <p:cNvSpPr/>
          <p:nvPr/>
        </p:nvSpPr>
        <p:spPr>
          <a:xfrm>
            <a:off x="-1517828" y="67986"/>
            <a:ext cx="15485807" cy="2107010"/>
          </a:xfrm>
          <a:prstGeom prst="ellipse">
            <a:avLst/>
          </a:prstGeom>
          <a:solidFill>
            <a:srgbClr val="9DA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C2766975-338F-49B2-9FEF-473FCF61300E}"/>
              </a:ext>
            </a:extLst>
          </p:cNvPr>
          <p:cNvSpPr/>
          <p:nvPr/>
        </p:nvSpPr>
        <p:spPr>
          <a:xfrm>
            <a:off x="-1500204" y="4452740"/>
            <a:ext cx="15485807" cy="2107010"/>
          </a:xfrm>
          <a:prstGeom prst="ellipse">
            <a:avLst/>
          </a:prstGeom>
          <a:solidFill>
            <a:srgbClr val="9DA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1AF050F5-83F8-426A-8F95-53096FFE871D}"/>
              </a:ext>
            </a:extLst>
          </p:cNvPr>
          <p:cNvGrpSpPr/>
          <p:nvPr/>
        </p:nvGrpSpPr>
        <p:grpSpPr>
          <a:xfrm>
            <a:off x="3936560" y="644518"/>
            <a:ext cx="4318871" cy="797084"/>
            <a:chOff x="2684206" y="8005572"/>
            <a:chExt cx="7477432" cy="1051123"/>
          </a:xfrm>
        </p:grpSpPr>
        <p:sp>
          <p:nvSpPr>
            <p:cNvPr id="31" name="Flowchart: Process 30">
              <a:extLst>
                <a:ext uri="{FF2B5EF4-FFF2-40B4-BE49-F238E27FC236}">
                  <a16:creationId xmlns:a16="http://schemas.microsoft.com/office/drawing/2014/main" id="{11EE9108-5E39-4066-B93A-FA70A58848C5}"/>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FAF525F8-A061-4DB9-843D-02D1A57582E9}"/>
                </a:ext>
              </a:extLst>
            </p:cNvPr>
            <p:cNvSpPr txBox="1"/>
            <p:nvPr/>
          </p:nvSpPr>
          <p:spPr>
            <a:xfrm>
              <a:off x="2816941" y="8005572"/>
              <a:ext cx="7344697"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UML Diagrams</a:t>
              </a:r>
              <a:endParaRPr lang="en-IN" sz="4800" dirty="0">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1CDBAD8C-FE4D-437A-BC87-8C33FC8A94E6}"/>
              </a:ext>
            </a:extLst>
          </p:cNvPr>
          <p:cNvGrpSpPr/>
          <p:nvPr/>
        </p:nvGrpSpPr>
        <p:grpSpPr>
          <a:xfrm>
            <a:off x="3669305" y="5168828"/>
            <a:ext cx="5109609" cy="851435"/>
            <a:chOff x="2684205" y="7933900"/>
            <a:chExt cx="7474612" cy="1122795"/>
          </a:xfrm>
        </p:grpSpPr>
        <p:sp>
          <p:nvSpPr>
            <p:cNvPr id="34" name="Flowchart: Process 33">
              <a:extLst>
                <a:ext uri="{FF2B5EF4-FFF2-40B4-BE49-F238E27FC236}">
                  <a16:creationId xmlns:a16="http://schemas.microsoft.com/office/drawing/2014/main" id="{B3E7328C-88DF-4116-88C9-945EA9C73B15}"/>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878C7208-6CA5-4727-B1E5-B18CDC406548}"/>
                </a:ext>
              </a:extLst>
            </p:cNvPr>
            <p:cNvSpPr txBox="1"/>
            <p:nvPr/>
          </p:nvSpPr>
          <p:spPr>
            <a:xfrm>
              <a:off x="2684205" y="7933900"/>
              <a:ext cx="7474611" cy="1095843"/>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Sequence Diagrams</a:t>
              </a:r>
              <a:endParaRPr lang="en-IN" sz="4800" dirty="0">
                <a:latin typeface="Times New Roman" panose="02020603050405020304" pitchFamily="18" charset="0"/>
                <a:cs typeface="Times New Roman" panose="02020603050405020304" pitchFamily="18" charset="0"/>
              </a:endParaRPr>
            </a:p>
          </p:txBody>
        </p:sp>
      </p:grpSp>
      <p:sp>
        <p:nvSpPr>
          <p:cNvPr id="36" name="Action Button: Go Forward or Next 35">
            <a:hlinkClick r:id="" action="ppaction://hlinkshowjump?jump=nextslide" highlightClick="1"/>
            <a:extLst>
              <a:ext uri="{FF2B5EF4-FFF2-40B4-BE49-F238E27FC236}">
                <a16:creationId xmlns:a16="http://schemas.microsoft.com/office/drawing/2014/main" id="{DE1352C7-E8F8-4FDB-A135-C3D43487C3E3}"/>
              </a:ext>
            </a:extLst>
          </p:cNvPr>
          <p:cNvSpPr/>
          <p:nvPr/>
        </p:nvSpPr>
        <p:spPr>
          <a:xfrm>
            <a:off x="9010650" y="5236485"/>
            <a:ext cx="704850" cy="783774"/>
          </a:xfrm>
          <a:prstGeom prst="actionButtonForwardNex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7" name="Action Button: Go Back or Previous 36">
            <a:hlinkClick r:id="" action="ppaction://hlinkshowjump?jump=previousslide" highlightClick="1"/>
            <a:extLst>
              <a:ext uri="{FF2B5EF4-FFF2-40B4-BE49-F238E27FC236}">
                <a16:creationId xmlns:a16="http://schemas.microsoft.com/office/drawing/2014/main" id="{892CF4D3-0234-43F8-B286-48789259AA78}"/>
              </a:ext>
            </a:extLst>
          </p:cNvPr>
          <p:cNvSpPr/>
          <p:nvPr/>
        </p:nvSpPr>
        <p:spPr>
          <a:xfrm>
            <a:off x="2628900" y="5236486"/>
            <a:ext cx="808671" cy="718306"/>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38" name="Picture 37">
            <a:extLst>
              <a:ext uri="{FF2B5EF4-FFF2-40B4-BE49-F238E27FC236}">
                <a16:creationId xmlns:a16="http://schemas.microsoft.com/office/drawing/2014/main" id="{DEE4E4FF-1721-49C3-800D-BCB7C162818E}"/>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tretch>
            <a:fillRect/>
          </a:stretch>
        </p:blipFill>
        <p:spPr>
          <a:xfrm>
            <a:off x="10259344" y="178585"/>
            <a:ext cx="1767114" cy="1767114"/>
          </a:xfrm>
          <a:prstGeom prst="rect">
            <a:avLst/>
          </a:prstGeom>
        </p:spPr>
      </p:pic>
      <p:pic>
        <p:nvPicPr>
          <p:cNvPr id="39" name="Picture 8" descr="Template Microsoft PowerPoint Party Ppt, Colored stars border, border,  frame png | PNGEgg">
            <a:extLst>
              <a:ext uri="{FF2B5EF4-FFF2-40B4-BE49-F238E27FC236}">
                <a16:creationId xmlns:a16="http://schemas.microsoft.com/office/drawing/2014/main" id="{B167BD46-9990-412F-BCFF-F839E39B888E}"/>
              </a:ext>
            </a:extLst>
          </p:cNvPr>
          <p:cNvPicPr>
            <a:picLocks noChangeAspect="1" noChangeArrowheads="1"/>
          </p:cNvPicPr>
          <p:nvPr/>
        </p:nvPicPr>
        <p:blipFill>
          <a:blip r:embed="rId11">
            <a:duotone>
              <a:prstClr val="black"/>
              <a:srgbClr val="36339E">
                <a:tint val="45000"/>
                <a:satMod val="400000"/>
              </a:srgbClr>
            </a:duotone>
            <a:extLst>
              <a:ext uri="{BEBA8EAE-BF5A-486C-A8C5-ECC9F3942E4B}">
                <a14:imgProps xmlns:a14="http://schemas.microsoft.com/office/drawing/2010/main">
                  <a14:imgLayer r:embed="rId12">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13654"/>
            <a:ext cx="3305532" cy="249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4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nvGrpSpPr>
          <p:cNvPr id="10" name="Group 9">
            <a:extLst>
              <a:ext uri="{FF2B5EF4-FFF2-40B4-BE49-F238E27FC236}">
                <a16:creationId xmlns:a16="http://schemas.microsoft.com/office/drawing/2014/main" id="{B025BA6B-CDFD-48E2-B6A4-67032E7F2A2B}"/>
              </a:ext>
            </a:extLst>
          </p:cNvPr>
          <p:cNvGrpSpPr/>
          <p:nvPr/>
        </p:nvGrpSpPr>
        <p:grpSpPr>
          <a:xfrm>
            <a:off x="-2499196" y="-4163784"/>
            <a:ext cx="17190390" cy="3169650"/>
            <a:chOff x="-2519404" y="1883613"/>
            <a:chExt cx="17190390" cy="3169650"/>
          </a:xfrm>
        </p:grpSpPr>
        <p:sp>
          <p:nvSpPr>
            <p:cNvPr id="5" name="Rectangle 4">
              <a:extLst>
                <a:ext uri="{FF2B5EF4-FFF2-40B4-BE49-F238E27FC236}">
                  <a16:creationId xmlns:a16="http://schemas.microsoft.com/office/drawing/2014/main" id="{68F0B7D4-3BE6-4164-8A7F-83A0A2E91531}"/>
                </a:ext>
              </a:extLst>
            </p:cNvPr>
            <p:cNvSpPr/>
            <p:nvPr/>
          </p:nvSpPr>
          <p:spPr>
            <a:xfrm>
              <a:off x="4415432"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BA2D593-7806-4B2C-9ADC-386C660A74AD}"/>
                </a:ext>
              </a:extLst>
            </p:cNvPr>
            <p:cNvSpPr/>
            <p:nvPr/>
          </p:nvSpPr>
          <p:spPr>
            <a:xfrm>
              <a:off x="11350270"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6C4723B-DE38-4C9D-BC9B-C978434AE9BF}"/>
                </a:ext>
              </a:extLst>
            </p:cNvPr>
            <p:cNvSpPr/>
            <p:nvPr/>
          </p:nvSpPr>
          <p:spPr>
            <a:xfrm>
              <a:off x="-2519404"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F7B0F1C-39A1-4561-AED7-ECFFD6C29FBE}"/>
                </a:ext>
              </a:extLst>
            </p:cNvPr>
            <p:cNvSpPr/>
            <p:nvPr/>
          </p:nvSpPr>
          <p:spPr>
            <a:xfrm>
              <a:off x="7882850" y="1888957"/>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1FC21C6-DBF6-44B6-A0C9-A77D5F965BEF}"/>
                </a:ext>
              </a:extLst>
            </p:cNvPr>
            <p:cNvSpPr/>
            <p:nvPr/>
          </p:nvSpPr>
          <p:spPr>
            <a:xfrm>
              <a:off x="948014"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BE004083-796B-43EB-8D8A-CEFDDF25180D}"/>
              </a:ext>
            </a:extLst>
          </p:cNvPr>
          <p:cNvGrpSpPr/>
          <p:nvPr/>
        </p:nvGrpSpPr>
        <p:grpSpPr>
          <a:xfrm>
            <a:off x="-2499195" y="7809899"/>
            <a:ext cx="17190390" cy="3169650"/>
            <a:chOff x="-2519404" y="1883613"/>
            <a:chExt cx="17190390" cy="3169650"/>
          </a:xfrm>
        </p:grpSpPr>
        <p:sp>
          <p:nvSpPr>
            <p:cNvPr id="12" name="Rectangle 11">
              <a:extLst>
                <a:ext uri="{FF2B5EF4-FFF2-40B4-BE49-F238E27FC236}">
                  <a16:creationId xmlns:a16="http://schemas.microsoft.com/office/drawing/2014/main" id="{70577183-DDDF-4EF8-8F08-768D2F0E33D0}"/>
                </a:ext>
              </a:extLst>
            </p:cNvPr>
            <p:cNvSpPr/>
            <p:nvPr/>
          </p:nvSpPr>
          <p:spPr>
            <a:xfrm>
              <a:off x="4415432"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B87487FE-21BF-4523-8E31-78746FDC73B2}"/>
                </a:ext>
              </a:extLst>
            </p:cNvPr>
            <p:cNvSpPr/>
            <p:nvPr/>
          </p:nvSpPr>
          <p:spPr>
            <a:xfrm>
              <a:off x="11350270"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E14AB24A-835A-4BD4-8D7C-9D3EDAB33907}"/>
                </a:ext>
              </a:extLst>
            </p:cNvPr>
            <p:cNvSpPr/>
            <p:nvPr/>
          </p:nvSpPr>
          <p:spPr>
            <a:xfrm>
              <a:off x="-2519404"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3C50219-9250-42CF-878A-9A1CA86BD2F1}"/>
                </a:ext>
              </a:extLst>
            </p:cNvPr>
            <p:cNvSpPr/>
            <p:nvPr/>
          </p:nvSpPr>
          <p:spPr>
            <a:xfrm>
              <a:off x="7882850" y="1888957"/>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F077476-BFD9-4D00-80EF-3AEFD2F47608}"/>
                </a:ext>
              </a:extLst>
            </p:cNvPr>
            <p:cNvSpPr/>
            <p:nvPr/>
          </p:nvSpPr>
          <p:spPr>
            <a:xfrm>
              <a:off x="948014"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a:extLst>
              <a:ext uri="{FF2B5EF4-FFF2-40B4-BE49-F238E27FC236}">
                <a16:creationId xmlns:a16="http://schemas.microsoft.com/office/drawing/2014/main" id="{859C4DF7-5D8B-4DA7-808B-EE5E4F150B26}"/>
              </a:ext>
            </a:extLst>
          </p:cNvPr>
          <p:cNvGrpSpPr/>
          <p:nvPr/>
        </p:nvGrpSpPr>
        <p:grpSpPr>
          <a:xfrm>
            <a:off x="-5966614" y="1932335"/>
            <a:ext cx="17190387" cy="3165417"/>
            <a:chOff x="-2499193" y="1931353"/>
            <a:chExt cx="17190387" cy="3165417"/>
          </a:xfrm>
        </p:grpSpPr>
        <p:pic>
          <p:nvPicPr>
            <p:cNvPr id="18" name="Picture 17">
              <a:extLst>
                <a:ext uri="{FF2B5EF4-FFF2-40B4-BE49-F238E27FC236}">
                  <a16:creationId xmlns:a16="http://schemas.microsoft.com/office/drawing/2014/main" id="{B943DB31-CD8B-4FB4-BBB0-69E19C64807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499193" y="1932466"/>
              <a:ext cx="3320713" cy="3164304"/>
            </a:xfrm>
            <a:prstGeom prst="rect">
              <a:avLst/>
            </a:prstGeom>
          </p:spPr>
        </p:pic>
        <p:pic>
          <p:nvPicPr>
            <p:cNvPr id="20" name="Picture 19">
              <a:extLst>
                <a:ext uri="{FF2B5EF4-FFF2-40B4-BE49-F238E27FC236}">
                  <a16:creationId xmlns:a16="http://schemas.microsoft.com/office/drawing/2014/main" id="{22201B31-F362-4520-86D3-269251F693E2}"/>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89165" y="1931356"/>
              <a:ext cx="3320716" cy="3164303"/>
            </a:xfrm>
            <a:prstGeom prst="rect">
              <a:avLst/>
            </a:prstGeom>
          </p:spPr>
        </p:pic>
        <p:pic>
          <p:nvPicPr>
            <p:cNvPr id="22" name="Picture 21">
              <a:extLst>
                <a:ext uri="{FF2B5EF4-FFF2-40B4-BE49-F238E27FC236}">
                  <a16:creationId xmlns:a16="http://schemas.microsoft.com/office/drawing/2014/main" id="{A434E6C2-19EA-4869-B1ED-997BB59D8C26}"/>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4435641" y="1931355"/>
              <a:ext cx="3320713" cy="3164303"/>
            </a:xfrm>
            <a:prstGeom prst="rect">
              <a:avLst/>
            </a:prstGeom>
          </p:spPr>
        </p:pic>
        <p:pic>
          <p:nvPicPr>
            <p:cNvPr id="24" name="Picture 23">
              <a:hlinkClick r:id="rId6" action="ppaction://hlinksldjump"/>
              <a:extLst>
                <a:ext uri="{FF2B5EF4-FFF2-40B4-BE49-F238E27FC236}">
                  <a16:creationId xmlns:a16="http://schemas.microsoft.com/office/drawing/2014/main" id="{FDE2648B-AEB8-44E9-9331-946E7FB96C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3063" y="1931353"/>
              <a:ext cx="3299772" cy="3164305"/>
            </a:xfrm>
            <a:prstGeom prst="rect">
              <a:avLst/>
            </a:prstGeom>
          </p:spPr>
        </p:pic>
        <p:pic>
          <p:nvPicPr>
            <p:cNvPr id="26" name="Picture 25">
              <a:extLst>
                <a:ext uri="{FF2B5EF4-FFF2-40B4-BE49-F238E27FC236}">
                  <a16:creationId xmlns:a16="http://schemas.microsoft.com/office/drawing/2014/main" id="{4C6DA6C2-A914-4250-BDA7-BD7EDD6321FE}"/>
                </a:ext>
              </a:extLst>
            </p:cNvPr>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11370478" y="1931353"/>
              <a:ext cx="3320716" cy="3137533"/>
            </a:xfrm>
            <a:prstGeom prst="rect">
              <a:avLst/>
            </a:prstGeom>
          </p:spPr>
        </p:pic>
      </p:grpSp>
      <p:sp>
        <p:nvSpPr>
          <p:cNvPr id="28" name="Oval 27">
            <a:extLst>
              <a:ext uri="{FF2B5EF4-FFF2-40B4-BE49-F238E27FC236}">
                <a16:creationId xmlns:a16="http://schemas.microsoft.com/office/drawing/2014/main" id="{5B87CC44-E469-43FF-B867-BF7EED4567D4}"/>
              </a:ext>
            </a:extLst>
          </p:cNvPr>
          <p:cNvSpPr/>
          <p:nvPr/>
        </p:nvSpPr>
        <p:spPr>
          <a:xfrm>
            <a:off x="-1517828" y="67986"/>
            <a:ext cx="15485807" cy="2107010"/>
          </a:xfrm>
          <a:prstGeom prst="ellipse">
            <a:avLst/>
          </a:prstGeom>
          <a:solidFill>
            <a:srgbClr val="9DA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95D072CC-820B-481A-880A-E02B1E36AECB}"/>
              </a:ext>
            </a:extLst>
          </p:cNvPr>
          <p:cNvSpPr/>
          <p:nvPr/>
        </p:nvSpPr>
        <p:spPr>
          <a:xfrm>
            <a:off x="-1500204" y="4452740"/>
            <a:ext cx="15485807" cy="2107010"/>
          </a:xfrm>
          <a:prstGeom prst="ellipse">
            <a:avLst/>
          </a:prstGeom>
          <a:solidFill>
            <a:srgbClr val="9DA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83E78799-2DCB-45BB-A841-88469D84F64D}"/>
              </a:ext>
            </a:extLst>
          </p:cNvPr>
          <p:cNvGrpSpPr/>
          <p:nvPr/>
        </p:nvGrpSpPr>
        <p:grpSpPr>
          <a:xfrm>
            <a:off x="3936560" y="644518"/>
            <a:ext cx="4318871" cy="797084"/>
            <a:chOff x="2684206" y="8005572"/>
            <a:chExt cx="7477432" cy="1051123"/>
          </a:xfrm>
        </p:grpSpPr>
        <p:sp>
          <p:nvSpPr>
            <p:cNvPr id="31" name="Flowchart: Process 30">
              <a:extLst>
                <a:ext uri="{FF2B5EF4-FFF2-40B4-BE49-F238E27FC236}">
                  <a16:creationId xmlns:a16="http://schemas.microsoft.com/office/drawing/2014/main" id="{747D6D58-542D-415C-AA29-53B4610A97D6}"/>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43D5A64A-F543-442D-945C-8C4E970F32E0}"/>
                </a:ext>
              </a:extLst>
            </p:cNvPr>
            <p:cNvSpPr txBox="1"/>
            <p:nvPr/>
          </p:nvSpPr>
          <p:spPr>
            <a:xfrm>
              <a:off x="2816941" y="8005572"/>
              <a:ext cx="7344697"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UML Diagrams</a:t>
              </a:r>
              <a:endParaRPr lang="en-IN" sz="4800" dirty="0">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A0998CB8-D058-4B57-AB66-4CC87FCAD0FD}"/>
              </a:ext>
            </a:extLst>
          </p:cNvPr>
          <p:cNvGrpSpPr/>
          <p:nvPr/>
        </p:nvGrpSpPr>
        <p:grpSpPr>
          <a:xfrm>
            <a:off x="3669306" y="5169964"/>
            <a:ext cx="5109609" cy="850299"/>
            <a:chOff x="2684206" y="7935398"/>
            <a:chExt cx="7474612" cy="1121297"/>
          </a:xfrm>
        </p:grpSpPr>
        <p:sp>
          <p:nvSpPr>
            <p:cNvPr id="34" name="Flowchart: Process 33">
              <a:extLst>
                <a:ext uri="{FF2B5EF4-FFF2-40B4-BE49-F238E27FC236}">
                  <a16:creationId xmlns:a16="http://schemas.microsoft.com/office/drawing/2014/main" id="{1D94ADCA-0902-4F43-808A-702D1DD1B22C}"/>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EFEC2BE-1630-45A0-BA67-9826941497CD}"/>
                </a:ext>
              </a:extLst>
            </p:cNvPr>
            <p:cNvSpPr txBox="1"/>
            <p:nvPr/>
          </p:nvSpPr>
          <p:spPr>
            <a:xfrm>
              <a:off x="2814121" y="7935398"/>
              <a:ext cx="7344697" cy="1095844"/>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Activity Diagrams</a:t>
              </a:r>
              <a:endParaRPr lang="en-IN" sz="4800" dirty="0">
                <a:latin typeface="Times New Roman" panose="02020603050405020304" pitchFamily="18" charset="0"/>
                <a:cs typeface="Times New Roman" panose="02020603050405020304" pitchFamily="18" charset="0"/>
              </a:endParaRPr>
            </a:p>
          </p:txBody>
        </p:sp>
      </p:grpSp>
      <p:sp>
        <p:nvSpPr>
          <p:cNvPr id="36" name="Action Button: Go Forward or Next 35">
            <a:hlinkClick r:id="" action="ppaction://hlinkshowjump?jump=nextslide" highlightClick="1"/>
            <a:extLst>
              <a:ext uri="{FF2B5EF4-FFF2-40B4-BE49-F238E27FC236}">
                <a16:creationId xmlns:a16="http://schemas.microsoft.com/office/drawing/2014/main" id="{59FFDA78-E5FC-42DC-AB14-009B2FEF91FC}"/>
              </a:ext>
            </a:extLst>
          </p:cNvPr>
          <p:cNvSpPr/>
          <p:nvPr/>
        </p:nvSpPr>
        <p:spPr>
          <a:xfrm>
            <a:off x="9010650" y="5236485"/>
            <a:ext cx="704850" cy="783774"/>
          </a:xfrm>
          <a:prstGeom prst="actionButtonForwardNex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7" name="Action Button: Go Back or Previous 36">
            <a:hlinkClick r:id="" action="ppaction://hlinkshowjump?jump=previousslide" highlightClick="1"/>
            <a:extLst>
              <a:ext uri="{FF2B5EF4-FFF2-40B4-BE49-F238E27FC236}">
                <a16:creationId xmlns:a16="http://schemas.microsoft.com/office/drawing/2014/main" id="{796C0BC1-D365-4F8F-A6F1-ADF337BB37B0}"/>
              </a:ext>
            </a:extLst>
          </p:cNvPr>
          <p:cNvSpPr/>
          <p:nvPr/>
        </p:nvSpPr>
        <p:spPr>
          <a:xfrm>
            <a:off x="2628900" y="5236486"/>
            <a:ext cx="808671" cy="718306"/>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38" name="Picture 37">
            <a:extLst>
              <a:ext uri="{FF2B5EF4-FFF2-40B4-BE49-F238E27FC236}">
                <a16:creationId xmlns:a16="http://schemas.microsoft.com/office/drawing/2014/main" id="{A800E7A8-321F-48D2-B0E1-76B89CCF7E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tretch>
            <a:fillRect/>
          </a:stretch>
        </p:blipFill>
        <p:spPr>
          <a:xfrm>
            <a:off x="10259344" y="178585"/>
            <a:ext cx="1767114" cy="1767114"/>
          </a:xfrm>
          <a:prstGeom prst="rect">
            <a:avLst/>
          </a:prstGeom>
        </p:spPr>
      </p:pic>
      <p:pic>
        <p:nvPicPr>
          <p:cNvPr id="39" name="Picture 8" descr="Template Microsoft PowerPoint Party Ppt, Colored stars border, border,  frame png | PNGEgg">
            <a:extLst>
              <a:ext uri="{FF2B5EF4-FFF2-40B4-BE49-F238E27FC236}">
                <a16:creationId xmlns:a16="http://schemas.microsoft.com/office/drawing/2014/main" id="{14C48A30-F1A9-4BB0-BAC2-D6F05E3E867F}"/>
              </a:ext>
            </a:extLst>
          </p:cNvPr>
          <p:cNvPicPr>
            <a:picLocks noChangeAspect="1" noChangeArrowheads="1"/>
          </p:cNvPicPr>
          <p:nvPr/>
        </p:nvPicPr>
        <p:blipFill>
          <a:blip r:embed="rId11">
            <a:duotone>
              <a:prstClr val="black"/>
              <a:srgbClr val="36339E">
                <a:tint val="45000"/>
                <a:satMod val="400000"/>
              </a:srgbClr>
            </a:duotone>
            <a:extLst>
              <a:ext uri="{BEBA8EAE-BF5A-486C-A8C5-ECC9F3942E4B}">
                <a14:imgProps xmlns:a14="http://schemas.microsoft.com/office/drawing/2010/main">
                  <a14:imgLayer r:embed="rId12">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13654"/>
            <a:ext cx="3305532" cy="249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99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nvGrpSpPr>
          <p:cNvPr id="10" name="Group 9">
            <a:extLst>
              <a:ext uri="{FF2B5EF4-FFF2-40B4-BE49-F238E27FC236}">
                <a16:creationId xmlns:a16="http://schemas.microsoft.com/office/drawing/2014/main" id="{B025BA6B-CDFD-48E2-B6A4-67032E7F2A2B}"/>
              </a:ext>
            </a:extLst>
          </p:cNvPr>
          <p:cNvGrpSpPr/>
          <p:nvPr/>
        </p:nvGrpSpPr>
        <p:grpSpPr>
          <a:xfrm>
            <a:off x="-2499196" y="-3898316"/>
            <a:ext cx="17190390" cy="3169650"/>
            <a:chOff x="-2519404" y="1883613"/>
            <a:chExt cx="17190390" cy="3169650"/>
          </a:xfrm>
        </p:grpSpPr>
        <p:sp>
          <p:nvSpPr>
            <p:cNvPr id="5" name="Rectangle 4">
              <a:extLst>
                <a:ext uri="{FF2B5EF4-FFF2-40B4-BE49-F238E27FC236}">
                  <a16:creationId xmlns:a16="http://schemas.microsoft.com/office/drawing/2014/main" id="{68F0B7D4-3BE6-4164-8A7F-83A0A2E91531}"/>
                </a:ext>
              </a:extLst>
            </p:cNvPr>
            <p:cNvSpPr/>
            <p:nvPr/>
          </p:nvSpPr>
          <p:spPr>
            <a:xfrm>
              <a:off x="4415432"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BA2D593-7806-4B2C-9ADC-386C660A74AD}"/>
                </a:ext>
              </a:extLst>
            </p:cNvPr>
            <p:cNvSpPr/>
            <p:nvPr/>
          </p:nvSpPr>
          <p:spPr>
            <a:xfrm>
              <a:off x="11350270"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6C4723B-DE38-4C9D-BC9B-C978434AE9BF}"/>
                </a:ext>
              </a:extLst>
            </p:cNvPr>
            <p:cNvSpPr/>
            <p:nvPr/>
          </p:nvSpPr>
          <p:spPr>
            <a:xfrm>
              <a:off x="-2519404"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F7B0F1C-39A1-4561-AED7-ECFFD6C29FBE}"/>
                </a:ext>
              </a:extLst>
            </p:cNvPr>
            <p:cNvSpPr/>
            <p:nvPr/>
          </p:nvSpPr>
          <p:spPr>
            <a:xfrm>
              <a:off x="7882850" y="1888957"/>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1FC21C6-DBF6-44B6-A0C9-A77D5F965BEF}"/>
                </a:ext>
              </a:extLst>
            </p:cNvPr>
            <p:cNvSpPr/>
            <p:nvPr/>
          </p:nvSpPr>
          <p:spPr>
            <a:xfrm>
              <a:off x="948014"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BE004083-796B-43EB-8D8A-CEFDDF25180D}"/>
              </a:ext>
            </a:extLst>
          </p:cNvPr>
          <p:cNvGrpSpPr/>
          <p:nvPr/>
        </p:nvGrpSpPr>
        <p:grpSpPr>
          <a:xfrm>
            <a:off x="-2499195" y="7544428"/>
            <a:ext cx="17190390" cy="3169650"/>
            <a:chOff x="-2519404" y="1883613"/>
            <a:chExt cx="17190390" cy="3169650"/>
          </a:xfrm>
        </p:grpSpPr>
        <p:sp>
          <p:nvSpPr>
            <p:cNvPr id="12" name="Rectangle 11">
              <a:extLst>
                <a:ext uri="{FF2B5EF4-FFF2-40B4-BE49-F238E27FC236}">
                  <a16:creationId xmlns:a16="http://schemas.microsoft.com/office/drawing/2014/main" id="{70577183-DDDF-4EF8-8F08-768D2F0E33D0}"/>
                </a:ext>
              </a:extLst>
            </p:cNvPr>
            <p:cNvSpPr/>
            <p:nvPr/>
          </p:nvSpPr>
          <p:spPr>
            <a:xfrm>
              <a:off x="4415432"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B87487FE-21BF-4523-8E31-78746FDC73B2}"/>
                </a:ext>
              </a:extLst>
            </p:cNvPr>
            <p:cNvSpPr/>
            <p:nvPr/>
          </p:nvSpPr>
          <p:spPr>
            <a:xfrm>
              <a:off x="11350270"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E14AB24A-835A-4BD4-8D7C-9D3EDAB33907}"/>
                </a:ext>
              </a:extLst>
            </p:cNvPr>
            <p:cNvSpPr/>
            <p:nvPr/>
          </p:nvSpPr>
          <p:spPr>
            <a:xfrm>
              <a:off x="-2519404"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3C50219-9250-42CF-878A-9A1CA86BD2F1}"/>
                </a:ext>
              </a:extLst>
            </p:cNvPr>
            <p:cNvSpPr/>
            <p:nvPr/>
          </p:nvSpPr>
          <p:spPr>
            <a:xfrm>
              <a:off x="7882850" y="1888957"/>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F077476-BFD9-4D00-80EF-3AEFD2F47608}"/>
                </a:ext>
              </a:extLst>
            </p:cNvPr>
            <p:cNvSpPr/>
            <p:nvPr/>
          </p:nvSpPr>
          <p:spPr>
            <a:xfrm>
              <a:off x="948014"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a:extLst>
              <a:ext uri="{FF2B5EF4-FFF2-40B4-BE49-F238E27FC236}">
                <a16:creationId xmlns:a16="http://schemas.microsoft.com/office/drawing/2014/main" id="{859C4DF7-5D8B-4DA7-808B-EE5E4F150B26}"/>
              </a:ext>
            </a:extLst>
          </p:cNvPr>
          <p:cNvGrpSpPr/>
          <p:nvPr/>
        </p:nvGrpSpPr>
        <p:grpSpPr>
          <a:xfrm>
            <a:off x="-9434031" y="1932138"/>
            <a:ext cx="17190387" cy="3165417"/>
            <a:chOff x="-2499193" y="1931353"/>
            <a:chExt cx="17190387" cy="3165417"/>
          </a:xfrm>
        </p:grpSpPr>
        <p:pic>
          <p:nvPicPr>
            <p:cNvPr id="18" name="Picture 17">
              <a:extLst>
                <a:ext uri="{FF2B5EF4-FFF2-40B4-BE49-F238E27FC236}">
                  <a16:creationId xmlns:a16="http://schemas.microsoft.com/office/drawing/2014/main" id="{B943DB31-CD8B-4FB4-BBB0-69E19C64807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499193" y="1932466"/>
              <a:ext cx="3320713" cy="3164304"/>
            </a:xfrm>
            <a:prstGeom prst="rect">
              <a:avLst/>
            </a:prstGeom>
          </p:spPr>
        </p:pic>
        <p:pic>
          <p:nvPicPr>
            <p:cNvPr id="20" name="Picture 19">
              <a:extLst>
                <a:ext uri="{FF2B5EF4-FFF2-40B4-BE49-F238E27FC236}">
                  <a16:creationId xmlns:a16="http://schemas.microsoft.com/office/drawing/2014/main" id="{22201B31-F362-4520-86D3-269251F693E2}"/>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89165" y="1931356"/>
              <a:ext cx="3320716" cy="3164303"/>
            </a:xfrm>
            <a:prstGeom prst="rect">
              <a:avLst/>
            </a:prstGeom>
          </p:spPr>
        </p:pic>
        <p:pic>
          <p:nvPicPr>
            <p:cNvPr id="22" name="Picture 21">
              <a:extLst>
                <a:ext uri="{FF2B5EF4-FFF2-40B4-BE49-F238E27FC236}">
                  <a16:creationId xmlns:a16="http://schemas.microsoft.com/office/drawing/2014/main" id="{A434E6C2-19EA-4869-B1ED-997BB59D8C26}"/>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4435641" y="1931355"/>
              <a:ext cx="3320713" cy="3164303"/>
            </a:xfrm>
            <a:prstGeom prst="rect">
              <a:avLst/>
            </a:prstGeom>
          </p:spPr>
        </p:pic>
        <p:pic>
          <p:nvPicPr>
            <p:cNvPr id="24" name="Picture 23">
              <a:extLst>
                <a:ext uri="{FF2B5EF4-FFF2-40B4-BE49-F238E27FC236}">
                  <a16:creationId xmlns:a16="http://schemas.microsoft.com/office/drawing/2014/main" id="{FDE2648B-AEB8-44E9-9331-946E7FB96C44}"/>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7903063" y="1931353"/>
              <a:ext cx="3299772" cy="3164305"/>
            </a:xfrm>
            <a:prstGeom prst="rect">
              <a:avLst/>
            </a:prstGeom>
          </p:spPr>
        </p:pic>
        <p:pic>
          <p:nvPicPr>
            <p:cNvPr id="26" name="Picture 25">
              <a:hlinkClick r:id="rId7" action="ppaction://hlinksldjump"/>
              <a:extLst>
                <a:ext uri="{FF2B5EF4-FFF2-40B4-BE49-F238E27FC236}">
                  <a16:creationId xmlns:a16="http://schemas.microsoft.com/office/drawing/2014/main" id="{4C6DA6C2-A914-4250-BDA7-BD7EDD6321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0478" y="1931353"/>
              <a:ext cx="3320716" cy="3137533"/>
            </a:xfrm>
            <a:prstGeom prst="rect">
              <a:avLst/>
            </a:prstGeom>
          </p:spPr>
        </p:pic>
      </p:grpSp>
      <p:sp>
        <p:nvSpPr>
          <p:cNvPr id="28" name="Oval 27">
            <a:extLst>
              <a:ext uri="{FF2B5EF4-FFF2-40B4-BE49-F238E27FC236}">
                <a16:creationId xmlns:a16="http://schemas.microsoft.com/office/drawing/2014/main" id="{164A1422-EFEB-4C90-9661-04AA14AC2274}"/>
              </a:ext>
            </a:extLst>
          </p:cNvPr>
          <p:cNvSpPr/>
          <p:nvPr/>
        </p:nvSpPr>
        <p:spPr>
          <a:xfrm>
            <a:off x="-1517828" y="67986"/>
            <a:ext cx="15485807" cy="2107010"/>
          </a:xfrm>
          <a:prstGeom prst="ellipse">
            <a:avLst/>
          </a:prstGeom>
          <a:solidFill>
            <a:srgbClr val="9DA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1542097C-3FA9-4FAD-85A9-E5AE8A283471}"/>
              </a:ext>
            </a:extLst>
          </p:cNvPr>
          <p:cNvSpPr/>
          <p:nvPr/>
        </p:nvSpPr>
        <p:spPr>
          <a:xfrm>
            <a:off x="-1500204" y="4452740"/>
            <a:ext cx="15485807" cy="2107010"/>
          </a:xfrm>
          <a:prstGeom prst="ellipse">
            <a:avLst/>
          </a:prstGeom>
          <a:solidFill>
            <a:srgbClr val="9DA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6C015FB4-6725-4654-8AA6-DEC0E5D31EA6}"/>
              </a:ext>
            </a:extLst>
          </p:cNvPr>
          <p:cNvGrpSpPr/>
          <p:nvPr/>
        </p:nvGrpSpPr>
        <p:grpSpPr>
          <a:xfrm>
            <a:off x="3936560" y="644518"/>
            <a:ext cx="4318871" cy="797084"/>
            <a:chOff x="2684206" y="8005572"/>
            <a:chExt cx="7477432" cy="1051123"/>
          </a:xfrm>
        </p:grpSpPr>
        <p:sp>
          <p:nvSpPr>
            <p:cNvPr id="31" name="Flowchart: Process 30">
              <a:extLst>
                <a:ext uri="{FF2B5EF4-FFF2-40B4-BE49-F238E27FC236}">
                  <a16:creationId xmlns:a16="http://schemas.microsoft.com/office/drawing/2014/main" id="{9AF322F4-F0C4-46F2-BC1D-44B5B9C9E7E2}"/>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DCA7A111-9F08-4FF9-85C6-B6D7D8E65F66}"/>
                </a:ext>
              </a:extLst>
            </p:cNvPr>
            <p:cNvSpPr txBox="1"/>
            <p:nvPr/>
          </p:nvSpPr>
          <p:spPr>
            <a:xfrm>
              <a:off x="2816941" y="8005572"/>
              <a:ext cx="7344697"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UML Diagrams</a:t>
              </a:r>
              <a:endParaRPr lang="en-IN" sz="4800" dirty="0">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3D572334-643A-47FC-9081-A9072945CC89}"/>
              </a:ext>
            </a:extLst>
          </p:cNvPr>
          <p:cNvGrpSpPr/>
          <p:nvPr/>
        </p:nvGrpSpPr>
        <p:grpSpPr>
          <a:xfrm>
            <a:off x="3669306" y="5169964"/>
            <a:ext cx="5109609" cy="850299"/>
            <a:chOff x="2684206" y="7935398"/>
            <a:chExt cx="7474612" cy="1121297"/>
          </a:xfrm>
        </p:grpSpPr>
        <p:sp>
          <p:nvSpPr>
            <p:cNvPr id="34" name="Flowchart: Process 33">
              <a:extLst>
                <a:ext uri="{FF2B5EF4-FFF2-40B4-BE49-F238E27FC236}">
                  <a16:creationId xmlns:a16="http://schemas.microsoft.com/office/drawing/2014/main" id="{258670D9-3008-4C95-87EE-004BEA56594A}"/>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94DF51EA-4527-465E-95D8-BF0DE772D3EC}"/>
                </a:ext>
              </a:extLst>
            </p:cNvPr>
            <p:cNvSpPr txBox="1"/>
            <p:nvPr/>
          </p:nvSpPr>
          <p:spPr>
            <a:xfrm>
              <a:off x="2814121" y="7935398"/>
              <a:ext cx="7344697" cy="1095844"/>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Class Diagrams</a:t>
              </a:r>
              <a:endParaRPr lang="en-IN" sz="4800" dirty="0">
                <a:latin typeface="Times New Roman" panose="02020603050405020304" pitchFamily="18" charset="0"/>
                <a:cs typeface="Times New Roman" panose="02020603050405020304" pitchFamily="18" charset="0"/>
              </a:endParaRPr>
            </a:p>
          </p:txBody>
        </p:sp>
      </p:grpSp>
      <p:sp>
        <p:nvSpPr>
          <p:cNvPr id="36" name="Action Button: Go Forward or Next 35">
            <a:hlinkClick r:id="" action="ppaction://hlinkshowjump?jump=nextslide" highlightClick="1"/>
            <a:extLst>
              <a:ext uri="{FF2B5EF4-FFF2-40B4-BE49-F238E27FC236}">
                <a16:creationId xmlns:a16="http://schemas.microsoft.com/office/drawing/2014/main" id="{380CB642-666B-4912-9C7E-3C4D7E6E4BD1}"/>
              </a:ext>
            </a:extLst>
          </p:cNvPr>
          <p:cNvSpPr/>
          <p:nvPr/>
        </p:nvSpPr>
        <p:spPr>
          <a:xfrm>
            <a:off x="9010650" y="5236485"/>
            <a:ext cx="704850" cy="783774"/>
          </a:xfrm>
          <a:prstGeom prst="actionButtonForwardNex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7" name="Action Button: Go Back or Previous 36">
            <a:hlinkClick r:id="" action="ppaction://hlinkshowjump?jump=previousslide" highlightClick="1"/>
            <a:extLst>
              <a:ext uri="{FF2B5EF4-FFF2-40B4-BE49-F238E27FC236}">
                <a16:creationId xmlns:a16="http://schemas.microsoft.com/office/drawing/2014/main" id="{6A4E0563-4013-4302-9892-EF134A99E4C3}"/>
              </a:ext>
            </a:extLst>
          </p:cNvPr>
          <p:cNvSpPr/>
          <p:nvPr/>
        </p:nvSpPr>
        <p:spPr>
          <a:xfrm>
            <a:off x="2628900" y="5236486"/>
            <a:ext cx="808671" cy="718306"/>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38" name="Picture 37">
            <a:extLst>
              <a:ext uri="{FF2B5EF4-FFF2-40B4-BE49-F238E27FC236}">
                <a16:creationId xmlns:a16="http://schemas.microsoft.com/office/drawing/2014/main" id="{F553A9B8-8BC9-4688-BBF9-F74E17EBD753}"/>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tretch>
            <a:fillRect/>
          </a:stretch>
        </p:blipFill>
        <p:spPr>
          <a:xfrm>
            <a:off x="10259344" y="178585"/>
            <a:ext cx="1767114" cy="1767114"/>
          </a:xfrm>
          <a:prstGeom prst="rect">
            <a:avLst/>
          </a:prstGeom>
        </p:spPr>
      </p:pic>
      <p:pic>
        <p:nvPicPr>
          <p:cNvPr id="39" name="Picture 8" descr="Template Microsoft PowerPoint Party Ppt, Colored stars border, border,  frame png | PNGEgg">
            <a:extLst>
              <a:ext uri="{FF2B5EF4-FFF2-40B4-BE49-F238E27FC236}">
                <a16:creationId xmlns:a16="http://schemas.microsoft.com/office/drawing/2014/main" id="{BDE5DFCB-4D90-4430-90FE-DF9BD4BF53FD}"/>
              </a:ext>
            </a:extLst>
          </p:cNvPr>
          <p:cNvPicPr>
            <a:picLocks noChangeAspect="1" noChangeArrowheads="1"/>
          </p:cNvPicPr>
          <p:nvPr/>
        </p:nvPicPr>
        <p:blipFill>
          <a:blip r:embed="rId11">
            <a:duotone>
              <a:prstClr val="black"/>
              <a:srgbClr val="36339E">
                <a:tint val="45000"/>
                <a:satMod val="400000"/>
              </a:srgbClr>
            </a:duotone>
            <a:extLst>
              <a:ext uri="{BEBA8EAE-BF5A-486C-A8C5-ECC9F3942E4B}">
                <a14:imgProps xmlns:a14="http://schemas.microsoft.com/office/drawing/2010/main">
                  <a14:imgLayer r:embed="rId12">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13654"/>
            <a:ext cx="3305532" cy="249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53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00954"/>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32572" y="154214"/>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6F9882EE-099F-4141-B113-A2984D00CA0A}"/>
              </a:ext>
            </a:extLst>
          </p:cNvPr>
          <p:cNvSpPr/>
          <p:nvPr/>
        </p:nvSpPr>
        <p:spPr>
          <a:xfrm>
            <a:off x="3349286" y="230230"/>
            <a:ext cx="5493427" cy="769441"/>
          </a:xfrm>
          <a:prstGeom prst="rect">
            <a:avLst/>
          </a:prstGeom>
        </p:spPr>
        <p:txBody>
          <a:bodyPr wrap="none">
            <a:spAutoFit/>
          </a:bodyPr>
          <a:lstStyle/>
          <a:p>
            <a:r>
              <a:rPr lang="en-US" sz="4400" b="1" u="sng" dirty="0">
                <a:solidFill>
                  <a:srgbClr val="3531A0"/>
                </a:solidFill>
                <a:latin typeface="Times New Roman" panose="02020603050405020304" pitchFamily="18" charset="0"/>
                <a:cs typeface="Times New Roman" panose="02020603050405020304" pitchFamily="18" charset="0"/>
              </a:rPr>
              <a:t>IMPLEMENTATION</a:t>
            </a:r>
            <a:endParaRPr lang="en-IN" sz="4400" dirty="0"/>
          </a:p>
        </p:txBody>
      </p:sp>
      <p:pic>
        <p:nvPicPr>
          <p:cNvPr id="7" name="Picture 6">
            <a:extLst>
              <a:ext uri="{FF2B5EF4-FFF2-40B4-BE49-F238E27FC236}">
                <a16:creationId xmlns:a16="http://schemas.microsoft.com/office/drawing/2014/main" id="{78239954-57EF-41B2-B60E-27609FDF0306}"/>
              </a:ext>
            </a:extLst>
          </p:cNvPr>
          <p:cNvPicPr>
            <a:picLocks noChangeAspect="1"/>
          </p:cNvPicPr>
          <p:nvPr/>
        </p:nvPicPr>
        <p:blipFill rotWithShape="1">
          <a:blip r:embed="rId6">
            <a:extLst>
              <a:ext uri="{28A0092B-C50C-407E-A947-70E740481C1C}">
                <a14:useLocalDpi xmlns:a14="http://schemas.microsoft.com/office/drawing/2010/main" val="0"/>
              </a:ext>
            </a:extLst>
          </a:blip>
          <a:srcRect t="14928" b="5091"/>
          <a:stretch/>
        </p:blipFill>
        <p:spPr>
          <a:xfrm>
            <a:off x="231768" y="2011251"/>
            <a:ext cx="4319528" cy="1940620"/>
          </a:xfrm>
          <a:prstGeom prst="rect">
            <a:avLst/>
          </a:prstGeom>
          <a:ln w="88900" cap="sq" cmpd="thickThin">
            <a:solidFill>
              <a:srgbClr val="000000"/>
            </a:solidFill>
            <a:prstDash val="solid"/>
            <a:miter lim="800000"/>
          </a:ln>
          <a:effectLst>
            <a:innerShdw blurRad="76200">
              <a:srgbClr val="000000"/>
            </a:innerShdw>
          </a:effectLst>
        </p:spPr>
      </p:pic>
      <p:grpSp>
        <p:nvGrpSpPr>
          <p:cNvPr id="8" name="Group 7">
            <a:extLst>
              <a:ext uri="{FF2B5EF4-FFF2-40B4-BE49-F238E27FC236}">
                <a16:creationId xmlns:a16="http://schemas.microsoft.com/office/drawing/2014/main" id="{33A452FD-4E6C-41FA-B868-19A2128EB7F4}"/>
              </a:ext>
            </a:extLst>
          </p:cNvPr>
          <p:cNvGrpSpPr/>
          <p:nvPr/>
        </p:nvGrpSpPr>
        <p:grpSpPr>
          <a:xfrm>
            <a:off x="1493080" y="4187292"/>
            <a:ext cx="1405460" cy="355153"/>
            <a:chOff x="2684206" y="8005572"/>
            <a:chExt cx="7477432" cy="1051123"/>
          </a:xfrm>
        </p:grpSpPr>
        <p:sp>
          <p:nvSpPr>
            <p:cNvPr id="9" name="Flowchart: Process 8">
              <a:extLst>
                <a:ext uri="{FF2B5EF4-FFF2-40B4-BE49-F238E27FC236}">
                  <a16:creationId xmlns:a16="http://schemas.microsoft.com/office/drawing/2014/main" id="{5EC7282C-D620-4E67-BD7B-E26892511F14}"/>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2E3164E5-627E-460E-998A-DD3478F7590A}"/>
                </a:ext>
              </a:extLst>
            </p:cNvPr>
            <p:cNvSpPr txBox="1"/>
            <p:nvPr/>
          </p:nvSpPr>
          <p:spPr>
            <a:xfrm>
              <a:off x="2816942" y="8005572"/>
              <a:ext cx="7344696" cy="600204"/>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First Page</a:t>
              </a:r>
              <a:endParaRPr lang="en-IN" dirty="0">
                <a:latin typeface="Times New Roman" panose="02020603050405020304" pitchFamily="18" charset="0"/>
                <a:cs typeface="Times New Roman" panose="02020603050405020304" pitchFamily="18" charset="0"/>
              </a:endParaRPr>
            </a:p>
          </p:txBody>
        </p:sp>
      </p:grpSp>
      <p:pic>
        <p:nvPicPr>
          <p:cNvPr id="12" name="Picture 11">
            <a:extLst>
              <a:ext uri="{FF2B5EF4-FFF2-40B4-BE49-F238E27FC236}">
                <a16:creationId xmlns:a16="http://schemas.microsoft.com/office/drawing/2014/main" id="{BAA9FE07-E161-43B0-AD50-04185F5AE9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2290" y="2012194"/>
            <a:ext cx="2303558" cy="2712798"/>
          </a:xfrm>
          <a:prstGeom prst="rect">
            <a:avLst/>
          </a:prstGeom>
          <a:ln w="88900" cap="sq" cmpd="thickThin">
            <a:solidFill>
              <a:srgbClr val="000000"/>
            </a:solidFill>
            <a:prstDash val="solid"/>
            <a:miter lim="800000"/>
          </a:ln>
          <a:effectLst>
            <a:innerShdw blurRad="76200">
              <a:srgbClr val="000000"/>
            </a:innerShdw>
          </a:effectLst>
        </p:spPr>
      </p:pic>
      <p:pic>
        <p:nvPicPr>
          <p:cNvPr id="14" name="Picture 13">
            <a:extLst>
              <a:ext uri="{FF2B5EF4-FFF2-40B4-BE49-F238E27FC236}">
                <a16:creationId xmlns:a16="http://schemas.microsoft.com/office/drawing/2014/main" id="{D4FE1266-AB90-4DD2-AFEB-A7AE282E76F1}"/>
              </a:ext>
            </a:extLst>
          </p:cNvPr>
          <p:cNvPicPr>
            <a:picLocks noChangeAspect="1"/>
          </p:cNvPicPr>
          <p:nvPr/>
        </p:nvPicPr>
        <p:blipFill rotWithShape="1">
          <a:blip r:embed="rId8">
            <a:extLst>
              <a:ext uri="{28A0092B-C50C-407E-A947-70E740481C1C}">
                <a14:useLocalDpi xmlns:a14="http://schemas.microsoft.com/office/drawing/2010/main" val="0"/>
              </a:ext>
            </a:extLst>
          </a:blip>
          <a:srcRect l="36934" r="14102"/>
          <a:stretch/>
        </p:blipFill>
        <p:spPr>
          <a:xfrm>
            <a:off x="7456980" y="1959428"/>
            <a:ext cx="4227461" cy="4026045"/>
          </a:xfrm>
          <a:prstGeom prst="rect">
            <a:avLst/>
          </a:prstGeom>
          <a:ln w="88900" cap="sq" cmpd="thickThin">
            <a:solidFill>
              <a:srgbClr val="000000"/>
            </a:solidFill>
            <a:prstDash val="solid"/>
            <a:miter lim="800000"/>
          </a:ln>
          <a:effectLst>
            <a:innerShdw blurRad="76200">
              <a:srgbClr val="000000"/>
            </a:innerShdw>
          </a:effectLst>
        </p:spPr>
      </p:pic>
      <p:grpSp>
        <p:nvGrpSpPr>
          <p:cNvPr id="15" name="Group 14">
            <a:extLst>
              <a:ext uri="{FF2B5EF4-FFF2-40B4-BE49-F238E27FC236}">
                <a16:creationId xmlns:a16="http://schemas.microsoft.com/office/drawing/2014/main" id="{CA3EB659-876E-477D-96D9-02587858309F}"/>
              </a:ext>
            </a:extLst>
          </p:cNvPr>
          <p:cNvGrpSpPr/>
          <p:nvPr/>
        </p:nvGrpSpPr>
        <p:grpSpPr>
          <a:xfrm>
            <a:off x="5281339" y="4859496"/>
            <a:ext cx="1405460" cy="369332"/>
            <a:chOff x="2684207" y="8005572"/>
            <a:chExt cx="7477431" cy="1093088"/>
          </a:xfrm>
        </p:grpSpPr>
        <p:sp>
          <p:nvSpPr>
            <p:cNvPr id="16" name="Flowchart: Process 15">
              <a:extLst>
                <a:ext uri="{FF2B5EF4-FFF2-40B4-BE49-F238E27FC236}">
                  <a16:creationId xmlns:a16="http://schemas.microsoft.com/office/drawing/2014/main" id="{A8B051BF-9939-4F6F-BB18-09EA55B8F25B}"/>
                </a:ext>
              </a:extLst>
            </p:cNvPr>
            <p:cNvSpPr/>
            <p:nvPr/>
          </p:nvSpPr>
          <p:spPr>
            <a:xfrm>
              <a:off x="2684207" y="8023123"/>
              <a:ext cx="7474611" cy="1033572"/>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A7BF32C0-5061-44DF-9ED6-1A75B0F10C48}"/>
                </a:ext>
              </a:extLst>
            </p:cNvPr>
            <p:cNvSpPr txBox="1"/>
            <p:nvPr/>
          </p:nvSpPr>
          <p:spPr>
            <a:xfrm>
              <a:off x="2816942" y="8005572"/>
              <a:ext cx="7344696" cy="109308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Login Page</a:t>
              </a:r>
              <a:endParaRPr lang="en-IN" dirty="0">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3D2DA50F-BC6A-4FC2-AF66-D951B9426748}"/>
              </a:ext>
            </a:extLst>
          </p:cNvPr>
          <p:cNvGrpSpPr/>
          <p:nvPr/>
        </p:nvGrpSpPr>
        <p:grpSpPr>
          <a:xfrm>
            <a:off x="8867980" y="6179013"/>
            <a:ext cx="1405460" cy="369332"/>
            <a:chOff x="2684206" y="8005572"/>
            <a:chExt cx="7477432" cy="1093088"/>
          </a:xfrm>
        </p:grpSpPr>
        <p:sp>
          <p:nvSpPr>
            <p:cNvPr id="19" name="Flowchart: Process 18">
              <a:extLst>
                <a:ext uri="{FF2B5EF4-FFF2-40B4-BE49-F238E27FC236}">
                  <a16:creationId xmlns:a16="http://schemas.microsoft.com/office/drawing/2014/main" id="{7570E7CA-889A-42DC-A78D-6FD063011F48}"/>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360419CC-5333-43E6-B286-D8754765E0E3}"/>
                </a:ext>
              </a:extLst>
            </p:cNvPr>
            <p:cNvSpPr txBox="1"/>
            <p:nvPr/>
          </p:nvSpPr>
          <p:spPr>
            <a:xfrm>
              <a:off x="2816942" y="8005572"/>
              <a:ext cx="7344696" cy="109308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Registration</a:t>
              </a:r>
              <a:endParaRPr lang="en-I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69496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00954"/>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32572" y="154214"/>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6F9882EE-099F-4141-B113-A2984D00CA0A}"/>
              </a:ext>
            </a:extLst>
          </p:cNvPr>
          <p:cNvSpPr/>
          <p:nvPr/>
        </p:nvSpPr>
        <p:spPr>
          <a:xfrm>
            <a:off x="3349286" y="230230"/>
            <a:ext cx="5493427" cy="769441"/>
          </a:xfrm>
          <a:prstGeom prst="rect">
            <a:avLst/>
          </a:prstGeom>
        </p:spPr>
        <p:txBody>
          <a:bodyPr wrap="none">
            <a:spAutoFit/>
          </a:bodyPr>
          <a:lstStyle/>
          <a:p>
            <a:r>
              <a:rPr lang="en-US" sz="4400" b="1" u="sng" dirty="0">
                <a:solidFill>
                  <a:srgbClr val="3531A0"/>
                </a:solidFill>
                <a:latin typeface="Times New Roman" panose="02020603050405020304" pitchFamily="18" charset="0"/>
                <a:cs typeface="Times New Roman" panose="02020603050405020304" pitchFamily="18" charset="0"/>
              </a:rPr>
              <a:t>IMPLEMENTATION</a:t>
            </a:r>
            <a:endParaRPr lang="en-IN" sz="4400" dirty="0"/>
          </a:p>
        </p:txBody>
      </p:sp>
      <p:grpSp>
        <p:nvGrpSpPr>
          <p:cNvPr id="8" name="Group 7">
            <a:extLst>
              <a:ext uri="{FF2B5EF4-FFF2-40B4-BE49-F238E27FC236}">
                <a16:creationId xmlns:a16="http://schemas.microsoft.com/office/drawing/2014/main" id="{33A452FD-4E6C-41FA-B868-19A2128EB7F4}"/>
              </a:ext>
            </a:extLst>
          </p:cNvPr>
          <p:cNvGrpSpPr/>
          <p:nvPr/>
        </p:nvGrpSpPr>
        <p:grpSpPr>
          <a:xfrm>
            <a:off x="2505925" y="3986048"/>
            <a:ext cx="1405460" cy="369332"/>
            <a:chOff x="2684206" y="8005572"/>
            <a:chExt cx="7477432" cy="1093088"/>
          </a:xfrm>
        </p:grpSpPr>
        <p:sp>
          <p:nvSpPr>
            <p:cNvPr id="9" name="Flowchart: Process 8">
              <a:extLst>
                <a:ext uri="{FF2B5EF4-FFF2-40B4-BE49-F238E27FC236}">
                  <a16:creationId xmlns:a16="http://schemas.microsoft.com/office/drawing/2014/main" id="{5EC7282C-D620-4E67-BD7B-E26892511F14}"/>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E3164E5-627E-460E-998A-DD3478F7590A}"/>
                </a:ext>
              </a:extLst>
            </p:cNvPr>
            <p:cNvSpPr txBox="1"/>
            <p:nvPr/>
          </p:nvSpPr>
          <p:spPr>
            <a:xfrm>
              <a:off x="2816942" y="8005572"/>
              <a:ext cx="7344696" cy="109308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Dashboard </a:t>
              </a:r>
              <a:endParaRPr lang="en-IN" dirty="0">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3D2DA50F-BC6A-4FC2-AF66-D951B9426748}"/>
              </a:ext>
            </a:extLst>
          </p:cNvPr>
          <p:cNvGrpSpPr/>
          <p:nvPr/>
        </p:nvGrpSpPr>
        <p:grpSpPr>
          <a:xfrm>
            <a:off x="8254825" y="5837926"/>
            <a:ext cx="1405460" cy="369332"/>
            <a:chOff x="2684206" y="8005569"/>
            <a:chExt cx="7477431" cy="1093088"/>
          </a:xfrm>
        </p:grpSpPr>
        <p:sp>
          <p:nvSpPr>
            <p:cNvPr id="19" name="Flowchart: Process 18">
              <a:extLst>
                <a:ext uri="{FF2B5EF4-FFF2-40B4-BE49-F238E27FC236}">
                  <a16:creationId xmlns:a16="http://schemas.microsoft.com/office/drawing/2014/main" id="{7570E7CA-889A-42DC-A78D-6FD063011F48}"/>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360419CC-5333-43E6-B286-D8754765E0E3}"/>
                </a:ext>
              </a:extLst>
            </p:cNvPr>
            <p:cNvSpPr txBox="1"/>
            <p:nvPr/>
          </p:nvSpPr>
          <p:spPr>
            <a:xfrm>
              <a:off x="2816941" y="8005569"/>
              <a:ext cx="7344696" cy="109308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View Profile</a:t>
              </a:r>
              <a:endParaRPr lang="en-IN" dirty="0">
                <a:latin typeface="Times New Roman" panose="02020603050405020304" pitchFamily="18" charset="0"/>
                <a:cs typeface="Times New Roman" panose="02020603050405020304" pitchFamily="18" charset="0"/>
              </a:endParaRPr>
            </a:p>
          </p:txBody>
        </p:sp>
      </p:grpSp>
      <p:pic>
        <p:nvPicPr>
          <p:cNvPr id="7" name="Picture 6">
            <a:extLst>
              <a:ext uri="{FF2B5EF4-FFF2-40B4-BE49-F238E27FC236}">
                <a16:creationId xmlns:a16="http://schemas.microsoft.com/office/drawing/2014/main" id="{87186BB5-BCBC-4BD7-9A4D-CACE50ABFE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9919" y="3627470"/>
            <a:ext cx="4855273" cy="1891286"/>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D86FC9E9-1EE4-4216-B885-DD1500F74A32}"/>
              </a:ext>
            </a:extLst>
          </p:cNvPr>
          <p:cNvPicPr>
            <a:picLocks noChangeAspect="1"/>
          </p:cNvPicPr>
          <p:nvPr/>
        </p:nvPicPr>
        <p:blipFill>
          <a:blip r:embed="rId7"/>
          <a:stretch>
            <a:fillRect/>
          </a:stretch>
        </p:blipFill>
        <p:spPr>
          <a:xfrm>
            <a:off x="1556296" y="1678188"/>
            <a:ext cx="3719701" cy="198869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1335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00954"/>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32572" y="154214"/>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6F9882EE-099F-4141-B113-A2984D00CA0A}"/>
              </a:ext>
            </a:extLst>
          </p:cNvPr>
          <p:cNvSpPr/>
          <p:nvPr/>
        </p:nvSpPr>
        <p:spPr>
          <a:xfrm>
            <a:off x="3349286" y="230230"/>
            <a:ext cx="5493427" cy="769441"/>
          </a:xfrm>
          <a:prstGeom prst="rect">
            <a:avLst/>
          </a:prstGeom>
        </p:spPr>
        <p:txBody>
          <a:bodyPr wrap="none">
            <a:spAutoFit/>
          </a:bodyPr>
          <a:lstStyle/>
          <a:p>
            <a:r>
              <a:rPr lang="en-US" sz="4400" b="1" u="sng" dirty="0">
                <a:solidFill>
                  <a:srgbClr val="3531A0"/>
                </a:solidFill>
                <a:latin typeface="Times New Roman" panose="02020603050405020304" pitchFamily="18" charset="0"/>
                <a:cs typeface="Times New Roman" panose="02020603050405020304" pitchFamily="18" charset="0"/>
              </a:rPr>
              <a:t>IMPLEMENTATION</a:t>
            </a:r>
            <a:endParaRPr lang="en-IN" sz="4400" dirty="0"/>
          </a:p>
        </p:txBody>
      </p:sp>
      <p:grpSp>
        <p:nvGrpSpPr>
          <p:cNvPr id="8" name="Group 7">
            <a:extLst>
              <a:ext uri="{FF2B5EF4-FFF2-40B4-BE49-F238E27FC236}">
                <a16:creationId xmlns:a16="http://schemas.microsoft.com/office/drawing/2014/main" id="{33A452FD-4E6C-41FA-B868-19A2128EB7F4}"/>
              </a:ext>
            </a:extLst>
          </p:cNvPr>
          <p:cNvGrpSpPr/>
          <p:nvPr/>
        </p:nvGrpSpPr>
        <p:grpSpPr>
          <a:xfrm>
            <a:off x="8286089" y="2491992"/>
            <a:ext cx="1405460" cy="369332"/>
            <a:chOff x="2684206" y="8005572"/>
            <a:chExt cx="7477432" cy="1093088"/>
          </a:xfrm>
        </p:grpSpPr>
        <p:sp>
          <p:nvSpPr>
            <p:cNvPr id="9" name="Flowchart: Process 8">
              <a:extLst>
                <a:ext uri="{FF2B5EF4-FFF2-40B4-BE49-F238E27FC236}">
                  <a16:creationId xmlns:a16="http://schemas.microsoft.com/office/drawing/2014/main" id="{5EC7282C-D620-4E67-BD7B-E26892511F14}"/>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E3164E5-627E-460E-998A-DD3478F7590A}"/>
                </a:ext>
              </a:extLst>
            </p:cNvPr>
            <p:cNvSpPr txBox="1"/>
            <p:nvPr/>
          </p:nvSpPr>
          <p:spPr>
            <a:xfrm>
              <a:off x="2816942" y="8005572"/>
              <a:ext cx="7344696" cy="109308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Edit Profile </a:t>
              </a:r>
              <a:endParaRPr lang="en-IN" dirty="0">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3D2DA50F-BC6A-4FC2-AF66-D951B9426748}"/>
              </a:ext>
            </a:extLst>
          </p:cNvPr>
          <p:cNvGrpSpPr/>
          <p:nvPr/>
        </p:nvGrpSpPr>
        <p:grpSpPr>
          <a:xfrm>
            <a:off x="8171544" y="5098239"/>
            <a:ext cx="1959427" cy="369332"/>
            <a:chOff x="2178099" y="8005572"/>
            <a:chExt cx="8617685" cy="1093088"/>
          </a:xfrm>
        </p:grpSpPr>
        <p:sp>
          <p:nvSpPr>
            <p:cNvPr id="19" name="Flowchart: Process 18">
              <a:extLst>
                <a:ext uri="{FF2B5EF4-FFF2-40B4-BE49-F238E27FC236}">
                  <a16:creationId xmlns:a16="http://schemas.microsoft.com/office/drawing/2014/main" id="{7570E7CA-889A-42DC-A78D-6FD063011F48}"/>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360419CC-5333-43E6-B286-D8754765E0E3}"/>
                </a:ext>
              </a:extLst>
            </p:cNvPr>
            <p:cNvSpPr txBox="1"/>
            <p:nvPr/>
          </p:nvSpPr>
          <p:spPr>
            <a:xfrm>
              <a:off x="2178099" y="8005572"/>
              <a:ext cx="8617685" cy="109308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Attendance form</a:t>
              </a:r>
              <a:endParaRPr lang="en-IN" dirty="0">
                <a:latin typeface="Times New Roman" panose="02020603050405020304" pitchFamily="18" charset="0"/>
                <a:cs typeface="Times New Roman" panose="02020603050405020304" pitchFamily="18" charset="0"/>
              </a:endParaRPr>
            </a:p>
          </p:txBody>
        </p:sp>
      </p:grpSp>
      <p:pic>
        <p:nvPicPr>
          <p:cNvPr id="7" name="Picture 6">
            <a:extLst>
              <a:ext uri="{FF2B5EF4-FFF2-40B4-BE49-F238E27FC236}">
                <a16:creationId xmlns:a16="http://schemas.microsoft.com/office/drawing/2014/main" id="{638C6345-2535-4327-BDAF-3806B71625A2}"/>
              </a:ext>
            </a:extLst>
          </p:cNvPr>
          <p:cNvPicPr>
            <a:picLocks noChangeAspect="1"/>
          </p:cNvPicPr>
          <p:nvPr/>
        </p:nvPicPr>
        <p:blipFill rotWithShape="1">
          <a:blip r:embed="rId6">
            <a:extLst>
              <a:ext uri="{28A0092B-C50C-407E-A947-70E740481C1C}">
                <a14:useLocalDpi xmlns:a14="http://schemas.microsoft.com/office/drawing/2010/main" val="0"/>
              </a:ext>
            </a:extLst>
          </a:blip>
          <a:srcRect t="10952" b="5970"/>
          <a:stretch/>
        </p:blipFill>
        <p:spPr>
          <a:xfrm>
            <a:off x="1019624" y="1222163"/>
            <a:ext cx="6948719" cy="2760098"/>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12">
            <a:extLst>
              <a:ext uri="{FF2B5EF4-FFF2-40B4-BE49-F238E27FC236}">
                <a16:creationId xmlns:a16="http://schemas.microsoft.com/office/drawing/2014/main" id="{CABEB89B-5DF9-4354-8D55-EB6517E07DD1}"/>
              </a:ext>
            </a:extLst>
          </p:cNvPr>
          <p:cNvPicPr>
            <a:picLocks noChangeAspect="1"/>
          </p:cNvPicPr>
          <p:nvPr/>
        </p:nvPicPr>
        <p:blipFill rotWithShape="1">
          <a:blip r:embed="rId7">
            <a:extLst>
              <a:ext uri="{28A0092B-C50C-407E-A947-70E740481C1C}">
                <a14:useLocalDpi xmlns:a14="http://schemas.microsoft.com/office/drawing/2010/main" val="0"/>
              </a:ext>
            </a:extLst>
          </a:blip>
          <a:srcRect t="16193" b="8090"/>
          <a:stretch/>
        </p:blipFill>
        <p:spPr>
          <a:xfrm>
            <a:off x="1019624" y="4105677"/>
            <a:ext cx="6948719" cy="252209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3684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00954"/>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32572" y="154214"/>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6F9882EE-099F-4141-B113-A2984D00CA0A}"/>
              </a:ext>
            </a:extLst>
          </p:cNvPr>
          <p:cNvSpPr/>
          <p:nvPr/>
        </p:nvSpPr>
        <p:spPr>
          <a:xfrm>
            <a:off x="3349286" y="230230"/>
            <a:ext cx="5493427" cy="769441"/>
          </a:xfrm>
          <a:prstGeom prst="rect">
            <a:avLst/>
          </a:prstGeom>
        </p:spPr>
        <p:txBody>
          <a:bodyPr wrap="none">
            <a:spAutoFit/>
          </a:bodyPr>
          <a:lstStyle/>
          <a:p>
            <a:r>
              <a:rPr lang="en-US" sz="4400" b="1" u="sng" dirty="0">
                <a:solidFill>
                  <a:srgbClr val="3531A0"/>
                </a:solidFill>
                <a:latin typeface="Times New Roman" panose="02020603050405020304" pitchFamily="18" charset="0"/>
                <a:cs typeface="Times New Roman" panose="02020603050405020304" pitchFamily="18" charset="0"/>
              </a:rPr>
              <a:t>IMPLEMENTATION</a:t>
            </a:r>
            <a:endParaRPr lang="en-IN" sz="4400" dirty="0"/>
          </a:p>
        </p:txBody>
      </p:sp>
      <p:grpSp>
        <p:nvGrpSpPr>
          <p:cNvPr id="8" name="Group 7">
            <a:extLst>
              <a:ext uri="{FF2B5EF4-FFF2-40B4-BE49-F238E27FC236}">
                <a16:creationId xmlns:a16="http://schemas.microsoft.com/office/drawing/2014/main" id="{33A452FD-4E6C-41FA-B868-19A2128EB7F4}"/>
              </a:ext>
            </a:extLst>
          </p:cNvPr>
          <p:cNvGrpSpPr/>
          <p:nvPr/>
        </p:nvGrpSpPr>
        <p:grpSpPr>
          <a:xfrm>
            <a:off x="5059440" y="5469534"/>
            <a:ext cx="2073118" cy="769441"/>
            <a:chOff x="2684206" y="8005572"/>
            <a:chExt cx="7477432" cy="1912904"/>
          </a:xfrm>
        </p:grpSpPr>
        <p:sp>
          <p:nvSpPr>
            <p:cNvPr id="9" name="Flowchart: Process 8">
              <a:extLst>
                <a:ext uri="{FF2B5EF4-FFF2-40B4-BE49-F238E27FC236}">
                  <a16:creationId xmlns:a16="http://schemas.microsoft.com/office/drawing/2014/main" id="{5EC7282C-D620-4E67-BD7B-E26892511F14}"/>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E3164E5-627E-460E-998A-DD3478F7590A}"/>
                </a:ext>
              </a:extLst>
            </p:cNvPr>
            <p:cNvSpPr txBox="1"/>
            <p:nvPr/>
          </p:nvSpPr>
          <p:spPr>
            <a:xfrm>
              <a:off x="2816942" y="8005572"/>
              <a:ext cx="7344696" cy="1912904"/>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 of std5 </a:t>
              </a:r>
              <a:endParaRPr lang="en-IN" dirty="0">
                <a:latin typeface="Times New Roman" panose="02020603050405020304" pitchFamily="18" charset="0"/>
                <a:cs typeface="Times New Roman" panose="02020603050405020304" pitchFamily="18" charset="0"/>
              </a:endParaRPr>
            </a:p>
          </p:txBody>
        </p:sp>
      </p:grpSp>
      <p:pic>
        <p:nvPicPr>
          <p:cNvPr id="7" name="Picture 6">
            <a:extLst>
              <a:ext uri="{FF2B5EF4-FFF2-40B4-BE49-F238E27FC236}">
                <a16:creationId xmlns:a16="http://schemas.microsoft.com/office/drawing/2014/main" id="{FA39783B-E577-41B0-BFE8-5A21EFB7D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5810" y="1685862"/>
            <a:ext cx="7823714" cy="34862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95250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00954"/>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32572" y="154214"/>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6F9882EE-099F-4141-B113-A2984D00CA0A}"/>
              </a:ext>
            </a:extLst>
          </p:cNvPr>
          <p:cNvSpPr/>
          <p:nvPr/>
        </p:nvSpPr>
        <p:spPr>
          <a:xfrm>
            <a:off x="3349286" y="230230"/>
            <a:ext cx="5493427" cy="769441"/>
          </a:xfrm>
          <a:prstGeom prst="rect">
            <a:avLst/>
          </a:prstGeom>
        </p:spPr>
        <p:txBody>
          <a:bodyPr wrap="none">
            <a:spAutoFit/>
          </a:bodyPr>
          <a:lstStyle/>
          <a:p>
            <a:r>
              <a:rPr lang="en-US" sz="4400" b="1" u="sng" dirty="0">
                <a:solidFill>
                  <a:srgbClr val="3531A0"/>
                </a:solidFill>
                <a:latin typeface="Times New Roman" panose="02020603050405020304" pitchFamily="18" charset="0"/>
                <a:cs typeface="Times New Roman" panose="02020603050405020304" pitchFamily="18" charset="0"/>
              </a:rPr>
              <a:t>IMPLEMENTATION</a:t>
            </a:r>
            <a:endParaRPr lang="en-IN" sz="4400" dirty="0"/>
          </a:p>
        </p:txBody>
      </p:sp>
      <p:grpSp>
        <p:nvGrpSpPr>
          <p:cNvPr id="8" name="Group 7">
            <a:extLst>
              <a:ext uri="{FF2B5EF4-FFF2-40B4-BE49-F238E27FC236}">
                <a16:creationId xmlns:a16="http://schemas.microsoft.com/office/drawing/2014/main" id="{33A452FD-4E6C-41FA-B868-19A2128EB7F4}"/>
              </a:ext>
            </a:extLst>
          </p:cNvPr>
          <p:cNvGrpSpPr/>
          <p:nvPr/>
        </p:nvGrpSpPr>
        <p:grpSpPr>
          <a:xfrm>
            <a:off x="1884955" y="5098068"/>
            <a:ext cx="2138837" cy="495335"/>
            <a:chOff x="2684206" y="8023124"/>
            <a:chExt cx="7474612" cy="1033571"/>
          </a:xfrm>
        </p:grpSpPr>
        <p:sp>
          <p:nvSpPr>
            <p:cNvPr id="9" name="Flowchart: Process 8">
              <a:extLst>
                <a:ext uri="{FF2B5EF4-FFF2-40B4-BE49-F238E27FC236}">
                  <a16:creationId xmlns:a16="http://schemas.microsoft.com/office/drawing/2014/main" id="{5EC7282C-D620-4E67-BD7B-E26892511F14}"/>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E3164E5-627E-460E-998A-DD3478F7590A}"/>
                </a:ext>
              </a:extLst>
            </p:cNvPr>
            <p:cNvSpPr txBox="1"/>
            <p:nvPr/>
          </p:nvSpPr>
          <p:spPr>
            <a:xfrm>
              <a:off x="2814122" y="8154579"/>
              <a:ext cx="7344696" cy="77065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Attendance database </a:t>
              </a:r>
              <a:endParaRPr lang="en-IN" dirty="0">
                <a:latin typeface="Times New Roman" panose="02020603050405020304" pitchFamily="18" charset="0"/>
                <a:cs typeface="Times New Roman" panose="02020603050405020304" pitchFamily="18" charset="0"/>
              </a:endParaRPr>
            </a:p>
          </p:txBody>
        </p:sp>
      </p:grpSp>
      <p:pic>
        <p:nvPicPr>
          <p:cNvPr id="7" name="Picture 6">
            <a:extLst>
              <a:ext uri="{FF2B5EF4-FFF2-40B4-BE49-F238E27FC236}">
                <a16:creationId xmlns:a16="http://schemas.microsoft.com/office/drawing/2014/main" id="{DD1B68D4-8E32-491D-AADF-2F13D29433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0615" y="1954508"/>
            <a:ext cx="5718543" cy="2982165"/>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12">
            <a:extLst>
              <a:ext uri="{FF2B5EF4-FFF2-40B4-BE49-F238E27FC236}">
                <a16:creationId xmlns:a16="http://schemas.microsoft.com/office/drawing/2014/main" id="{1AA6AF78-0494-40DC-99D7-67DBDE924F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77" y="1954508"/>
            <a:ext cx="5283200" cy="2967673"/>
          </a:xfrm>
          <a:prstGeom prst="rect">
            <a:avLst/>
          </a:prstGeom>
          <a:ln w="88900" cap="sq" cmpd="thickThin">
            <a:solidFill>
              <a:srgbClr val="000000"/>
            </a:solidFill>
            <a:prstDash val="solid"/>
            <a:miter lim="800000"/>
          </a:ln>
          <a:effectLst>
            <a:innerShdw blurRad="76200">
              <a:srgbClr val="000000"/>
            </a:innerShdw>
          </a:effectLst>
        </p:spPr>
      </p:pic>
      <p:grpSp>
        <p:nvGrpSpPr>
          <p:cNvPr id="14" name="Group 13">
            <a:extLst>
              <a:ext uri="{FF2B5EF4-FFF2-40B4-BE49-F238E27FC236}">
                <a16:creationId xmlns:a16="http://schemas.microsoft.com/office/drawing/2014/main" id="{2FCDD162-5FC9-4C35-AD96-429F8898FC39}"/>
              </a:ext>
            </a:extLst>
          </p:cNvPr>
          <p:cNvGrpSpPr/>
          <p:nvPr/>
        </p:nvGrpSpPr>
        <p:grpSpPr>
          <a:xfrm>
            <a:off x="7364506" y="5106480"/>
            <a:ext cx="2649759" cy="495335"/>
            <a:chOff x="2684206" y="8023124"/>
            <a:chExt cx="7474611" cy="1033571"/>
          </a:xfrm>
        </p:grpSpPr>
        <p:sp>
          <p:nvSpPr>
            <p:cNvPr id="15" name="Flowchart: Process 14">
              <a:extLst>
                <a:ext uri="{FF2B5EF4-FFF2-40B4-BE49-F238E27FC236}">
                  <a16:creationId xmlns:a16="http://schemas.microsoft.com/office/drawing/2014/main" id="{E9CEED9C-1CF1-4D62-B313-400B738A453E}"/>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9F03D834-6A20-4A45-A3B0-BDF62EB1FC00}"/>
                </a:ext>
              </a:extLst>
            </p:cNvPr>
            <p:cNvSpPr txBox="1"/>
            <p:nvPr/>
          </p:nvSpPr>
          <p:spPr>
            <a:xfrm>
              <a:off x="2814121" y="8137030"/>
              <a:ext cx="7344696" cy="77065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Faculty details database </a:t>
              </a:r>
              <a:endParaRPr lang="en-I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073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00954"/>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51622" y="116114"/>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2889A725-B03E-4CAA-A988-2E5A4F2A1FE8}"/>
              </a:ext>
            </a:extLst>
          </p:cNvPr>
          <p:cNvSpPr/>
          <p:nvPr/>
        </p:nvSpPr>
        <p:spPr>
          <a:xfrm>
            <a:off x="4694302" y="116114"/>
            <a:ext cx="2803396" cy="769441"/>
          </a:xfrm>
          <a:prstGeom prst="rect">
            <a:avLst/>
          </a:prstGeom>
        </p:spPr>
        <p:txBody>
          <a:bodyPr wrap="none">
            <a:spAutoFit/>
          </a:bodyPr>
          <a:lstStyle/>
          <a:p>
            <a:pPr algn="ctr"/>
            <a:r>
              <a:rPr lang="en-US" sz="4400" b="1" u="sng" dirty="0">
                <a:solidFill>
                  <a:srgbClr val="3531A0"/>
                </a:solidFill>
                <a:latin typeface="Times New Roman" panose="02020603050405020304" pitchFamily="18" charset="0"/>
                <a:cs typeface="Times New Roman" panose="02020603050405020304" pitchFamily="18" charset="0"/>
              </a:rPr>
              <a:t>References</a:t>
            </a:r>
            <a:endParaRPr lang="en-IN" sz="4400" b="1" u="sng" dirty="0">
              <a:solidFill>
                <a:srgbClr val="3531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96D5020-A88E-4686-A242-2618DA289520}"/>
              </a:ext>
            </a:extLst>
          </p:cNvPr>
          <p:cNvSpPr txBox="1"/>
          <p:nvPr/>
        </p:nvSpPr>
        <p:spPr>
          <a:xfrm>
            <a:off x="832753" y="1883228"/>
            <a:ext cx="10718800" cy="3416320"/>
          </a:xfrm>
          <a:prstGeom prst="rect">
            <a:avLst/>
          </a:prstGeom>
          <a:noFill/>
        </p:spPr>
        <p:txBody>
          <a:bodyPr wrap="square">
            <a:spAutoFit/>
          </a:bodyPr>
          <a:lstStyle/>
          <a:p>
            <a:r>
              <a:rPr lang="en-US" sz="1800" dirty="0" err="1">
                <a:solidFill>
                  <a:schemeClr val="bg1"/>
                </a:solidFill>
                <a:latin typeface="Times New Roman" panose="02020603050405020304" pitchFamily="18" charset="0"/>
                <a:cs typeface="Times New Roman" panose="02020603050405020304" pitchFamily="18" charset="0"/>
              </a:rPr>
              <a:t>Edusys</a:t>
            </a:r>
            <a:endParaRPr lang="en-US" sz="1800" dirty="0">
              <a:solidFill>
                <a:schemeClr val="bg1"/>
              </a:solidFill>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hlinkClick r:id="rId6"/>
              </a:rPr>
              <a:t>https://www.edusys.co/en-in/college-management-software.html</a:t>
            </a:r>
            <a:endParaRPr lang="en-IN"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err="1">
                <a:solidFill>
                  <a:schemeClr val="bg1"/>
                </a:solidFill>
                <a:latin typeface="Times New Roman" panose="02020603050405020304" pitchFamily="18" charset="0"/>
                <a:cs typeface="Times New Roman" panose="02020603050405020304" pitchFamily="18" charset="0"/>
              </a:rPr>
              <a:t>MasterSoft</a:t>
            </a:r>
            <a:endParaRPr lang="en-US" sz="1800" dirty="0">
              <a:solidFill>
                <a:schemeClr val="bg1"/>
              </a:solidFill>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hlinkClick r:id="rId7"/>
              </a:rPr>
              <a:t>https://www.iitms.co.in/blog/faculty-management-system-software-becoming-a-necessity.html</a:t>
            </a:r>
            <a:endParaRPr lang="en-IN"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err="1">
                <a:solidFill>
                  <a:schemeClr val="bg1"/>
                </a:solidFill>
                <a:latin typeface="Times New Roman" panose="02020603050405020304" pitchFamily="18" charset="0"/>
                <a:cs typeface="Times New Roman" panose="02020603050405020304" pitchFamily="18" charset="0"/>
              </a:rPr>
              <a:t>Skolaro</a:t>
            </a:r>
            <a:endParaRPr lang="en-US" sz="1800" dirty="0">
              <a:solidFill>
                <a:schemeClr val="bg1"/>
              </a:solidFill>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hlinkClick r:id="rId8"/>
              </a:rPr>
              <a:t>https://www.skolaro.com/college-erp</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IN" sz="1800" dirty="0" err="1">
                <a:solidFill>
                  <a:schemeClr val="bg1"/>
                </a:solidFill>
                <a:latin typeface="Times New Roman" panose="02020603050405020304" pitchFamily="18" charset="0"/>
                <a:cs typeface="Times New Roman" panose="02020603050405020304" pitchFamily="18" charset="0"/>
              </a:rPr>
              <a:t>Deskera’s</a:t>
            </a:r>
            <a:r>
              <a:rPr lang="en-IN" sz="1800" dirty="0">
                <a:solidFill>
                  <a:schemeClr val="bg1"/>
                </a:solidFill>
                <a:latin typeface="Times New Roman" panose="02020603050405020304" pitchFamily="18" charset="0"/>
                <a:cs typeface="Times New Roman" panose="02020603050405020304" pitchFamily="18" charset="0"/>
              </a:rPr>
              <a:t> Faculty Management software</a:t>
            </a:r>
          </a:p>
          <a:p>
            <a:r>
              <a:rPr lang="en-US" sz="1800" dirty="0">
                <a:latin typeface="Times New Roman" panose="02020603050405020304" pitchFamily="18" charset="0"/>
                <a:cs typeface="Times New Roman" panose="02020603050405020304" pitchFamily="18" charset="0"/>
                <a:hlinkClick r:id="rId9"/>
              </a:rPr>
              <a:t>https://www.deskera.com/lms/faculty-management</a:t>
            </a:r>
            <a:endParaRPr lang="en-US" sz="1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9098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5FF543AD-AF73-4FDF-AF9A-2DEC8E736B9D}"/>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699693" y="194940"/>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2A9C918-4744-4C23-9406-0562FA59E24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24548" y="152210"/>
            <a:ext cx="1767114" cy="1767114"/>
          </a:xfrm>
          <a:prstGeom prst="rect">
            <a:avLst/>
          </a:prstGeom>
        </p:spPr>
      </p:pic>
      <p:sp>
        <p:nvSpPr>
          <p:cNvPr id="4" name="Rectangle 3">
            <a:extLst>
              <a:ext uri="{FF2B5EF4-FFF2-40B4-BE49-F238E27FC236}">
                <a16:creationId xmlns:a16="http://schemas.microsoft.com/office/drawing/2014/main" id="{155307C7-DBBA-47C6-ACBF-51EA7D9E6D49}"/>
              </a:ext>
            </a:extLst>
          </p:cNvPr>
          <p:cNvSpPr/>
          <p:nvPr/>
        </p:nvSpPr>
        <p:spPr>
          <a:xfrm>
            <a:off x="1541772" y="0"/>
            <a:ext cx="9100828" cy="707886"/>
          </a:xfrm>
          <a:prstGeom prst="rect">
            <a:avLst/>
          </a:prstGeom>
        </p:spPr>
        <p:txBody>
          <a:bodyPr wrap="square">
            <a:spAutoFit/>
          </a:bodyPr>
          <a:lstStyle/>
          <a:p>
            <a:pPr algn="ctr"/>
            <a:r>
              <a:rPr lang="en-US" sz="4000" b="1" u="sng" dirty="0">
                <a:solidFill>
                  <a:srgbClr val="3531A0"/>
                </a:solidFill>
                <a:latin typeface="Times New Roman" panose="02020603050405020304" pitchFamily="18" charset="0"/>
                <a:cs typeface="Times New Roman" panose="02020603050405020304" pitchFamily="18" charset="0"/>
              </a:rPr>
              <a:t>INTRODUCTION TO THE SLIDES</a:t>
            </a:r>
            <a:endParaRPr lang="en-IN" sz="4000" b="1" u="sng" dirty="0">
              <a:solidFill>
                <a:srgbClr val="3531A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061281-5897-4D8B-A6E8-5EA148DF9001}"/>
              </a:ext>
            </a:extLst>
          </p:cNvPr>
          <p:cNvSpPr txBox="1"/>
          <p:nvPr/>
        </p:nvSpPr>
        <p:spPr>
          <a:xfrm>
            <a:off x="1359948" y="1787823"/>
            <a:ext cx="8864600" cy="4524315"/>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Introduction to ERP system</a:t>
            </a: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Agenda of creating ERP system</a:t>
            </a: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Observation:</a:t>
            </a:r>
          </a:p>
          <a:p>
            <a:r>
              <a:rPr lang="en-US" sz="2400" dirty="0">
                <a:solidFill>
                  <a:schemeClr val="bg1"/>
                </a:solidFill>
                <a:latin typeface="Times New Roman" panose="02020603050405020304" pitchFamily="18" charset="0"/>
                <a:cs typeface="Times New Roman" panose="02020603050405020304" pitchFamily="18" charset="0"/>
              </a:rPr>
              <a:t>	</a:t>
            </a: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Research on various ERP System</a:t>
            </a: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UML Diagrams</a:t>
            </a: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Implementation</a:t>
            </a: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References</a:t>
            </a:r>
          </a:p>
        </p:txBody>
      </p:sp>
      <p:sp>
        <p:nvSpPr>
          <p:cNvPr id="6" name="Rectangle 5">
            <a:extLst>
              <a:ext uri="{FF2B5EF4-FFF2-40B4-BE49-F238E27FC236}">
                <a16:creationId xmlns:a16="http://schemas.microsoft.com/office/drawing/2014/main" id="{AFA598C5-233B-42CC-8357-85E1DE393EB4}"/>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0E306193-0498-4C2B-90CA-06D749F37BEC}"/>
              </a:ext>
            </a:extLst>
          </p:cNvPr>
          <p:cNvSpPr txBox="1"/>
          <p:nvPr/>
        </p:nvSpPr>
        <p:spPr>
          <a:xfrm>
            <a:off x="1889837" y="2949974"/>
            <a:ext cx="614551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AEIOU</a:t>
            </a:r>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Empathy Mapping / Framework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Mind Mapping/Framework</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Ideation Canvas / Framework</a:t>
            </a:r>
            <a:r>
              <a:rPr lang="en-IN"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Product Development Canvas / Framework</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Learning Need Matrix Canvas</a:t>
            </a:r>
            <a:endParaRPr lang="en-IN" dirty="0">
              <a:solidFill>
                <a:schemeClr val="bg1"/>
              </a:solidFill>
            </a:endParaRPr>
          </a:p>
        </p:txBody>
      </p:sp>
    </p:spTree>
    <p:extLst>
      <p:ext uri="{BB962C8B-B14F-4D97-AF65-F5344CB8AC3E}">
        <p14:creationId xmlns:p14="http://schemas.microsoft.com/office/powerpoint/2010/main" val="200552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 calcmode="lin" valueType="num">
                                      <p:cBhvr additive="base">
                                        <p:cTn id="2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 calcmode="lin" valueType="num">
                                      <p:cBhvr additive="base">
                                        <p:cTn id="2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 calcmode="lin" valueType="num">
                                      <p:cBhvr additive="base">
                                        <p:cTn id="3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 calcmode="lin" valueType="num">
                                      <p:cBhvr additive="base">
                                        <p:cTn id="3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 calcmode="lin" valueType="num">
                                      <p:cBhvr additive="base">
                                        <p:cTn id="4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 calcmode="lin" valueType="num">
                                      <p:cBhvr additive="base">
                                        <p:cTn id="5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anim calcmode="lin" valueType="num">
                                      <p:cBhvr additive="base">
                                        <p:cTn id="5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
                                            <p:txEl>
                                              <p:pRg st="11" end="11"/>
                                            </p:txEl>
                                          </p:spTgt>
                                        </p:tgtEl>
                                        <p:attrNameLst>
                                          <p:attrName>style.visibility</p:attrName>
                                        </p:attrNameLst>
                                      </p:cBhvr>
                                      <p:to>
                                        <p:strVal val="visible"/>
                                      </p:to>
                                    </p:set>
                                    <p:anim calcmode="lin" valueType="num">
                                      <p:cBhvr additive="base">
                                        <p:cTn id="5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820013" y="86654"/>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308772" y="116114"/>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B5BCC5-EBC8-446B-93F7-8A42D8C4819F}"/>
              </a:ext>
            </a:extLst>
          </p:cNvPr>
          <p:cNvSpPr txBox="1"/>
          <p:nvPr/>
        </p:nvSpPr>
        <p:spPr>
          <a:xfrm>
            <a:off x="3302000" y="2767281"/>
            <a:ext cx="5588000" cy="1323439"/>
          </a:xfrm>
          <a:prstGeom prst="rect">
            <a:avLst/>
          </a:prstGeom>
          <a:noFill/>
        </p:spPr>
        <p:txBody>
          <a:bodyPr wrap="square" rtlCol="0">
            <a:spAutoFit/>
          </a:bodyPr>
          <a:lstStyle/>
          <a:p>
            <a:r>
              <a:rPr lang="en-US" sz="8000" dirty="0">
                <a:solidFill>
                  <a:srgbClr val="3531A0"/>
                </a:solidFill>
                <a:latin typeface="Times New Roman" panose="02020603050405020304" pitchFamily="18" charset="0"/>
                <a:cs typeface="Times New Roman" panose="02020603050405020304" pitchFamily="18" charset="0"/>
              </a:rPr>
              <a:t>Thank You</a:t>
            </a:r>
            <a:endParaRPr lang="en-IN" sz="8000" dirty="0">
              <a:solidFill>
                <a:srgbClr val="3531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5341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35789" y="194941"/>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72676" y="152210"/>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076684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3900" y="202768"/>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65230" y="145142"/>
            <a:ext cx="1767114" cy="1767114"/>
          </a:xfrm>
          <a:prstGeom prst="rect">
            <a:avLst/>
          </a:prstGeom>
        </p:spPr>
      </p:pic>
      <p:sp>
        <p:nvSpPr>
          <p:cNvPr id="5" name="Action Button: Go Home 4">
            <a:hlinkClick r:id="rId6" action="ppaction://hlinksldjump" highlightClick="1"/>
            <a:extLst>
              <a:ext uri="{FF2B5EF4-FFF2-40B4-BE49-F238E27FC236}">
                <a16:creationId xmlns:a16="http://schemas.microsoft.com/office/drawing/2014/main" id="{248AA717-6E1C-46B8-9A2F-6835A749CC47}"/>
              </a:ext>
            </a:extLst>
          </p:cNvPr>
          <p:cNvSpPr/>
          <p:nvPr/>
        </p:nvSpPr>
        <p:spPr>
          <a:xfrm>
            <a:off x="11132457" y="5990771"/>
            <a:ext cx="783772" cy="667657"/>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197B0F1E-2683-4EF9-964C-BDCDD2CC0F64}"/>
              </a:ext>
            </a:extLst>
          </p:cNvPr>
          <p:cNvSpPr/>
          <p:nvPr/>
        </p:nvSpPr>
        <p:spPr>
          <a:xfrm>
            <a:off x="1863201" y="145142"/>
            <a:ext cx="5889754" cy="769441"/>
          </a:xfrm>
          <a:prstGeom prst="rect">
            <a:avLst/>
          </a:prstGeom>
        </p:spPr>
        <p:txBody>
          <a:bodyPr wrap="none">
            <a:spAutoFit/>
          </a:bodyPr>
          <a:lstStyle/>
          <a:p>
            <a:r>
              <a:rPr lang="en-US" sz="4400" b="1" u="sng" dirty="0">
                <a:solidFill>
                  <a:srgbClr val="3531A0"/>
                </a:solidFill>
                <a:latin typeface="Times New Roman" panose="02020603050405020304" pitchFamily="18" charset="0"/>
                <a:cs typeface="Times New Roman" panose="02020603050405020304" pitchFamily="18" charset="0"/>
              </a:rPr>
              <a:t>USE CASE DIAGRAM</a:t>
            </a:r>
            <a:endParaRPr lang="en-IN" sz="4400" b="1" u="sng" dirty="0">
              <a:solidFill>
                <a:srgbClr val="3531A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9B44BF86-78AC-4012-9C87-B8C009705581}"/>
              </a:ext>
            </a:extLst>
          </p:cNvPr>
          <p:cNvSpPr/>
          <p:nvPr/>
        </p:nvSpPr>
        <p:spPr>
          <a:xfrm>
            <a:off x="1227086" y="1451524"/>
            <a:ext cx="8994602" cy="3903954"/>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 Use Case Diagram for a Faculty ERP System illustrates interactions between users and the system. </a:t>
            </a:r>
          </a:p>
          <a:p>
            <a:pPr marL="285750" indent="-28575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Actors like professors, administrators, and students engage in various use cases, including course registration, grade management, and attendance tracking. </a:t>
            </a:r>
          </a:p>
          <a:p>
            <a:pPr marL="285750" indent="-28575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This diagram visually represents how the ERP system serves and connects these stakeholders in a university setting.</a:t>
            </a:r>
          </a:p>
        </p:txBody>
      </p:sp>
      <p:grpSp>
        <p:nvGrpSpPr>
          <p:cNvPr id="15" name="Group 14">
            <a:extLst>
              <a:ext uri="{FF2B5EF4-FFF2-40B4-BE49-F238E27FC236}">
                <a16:creationId xmlns:a16="http://schemas.microsoft.com/office/drawing/2014/main" id="{E0621DE1-539A-4207-91CE-0D2506707A8E}"/>
              </a:ext>
            </a:extLst>
          </p:cNvPr>
          <p:cNvGrpSpPr/>
          <p:nvPr/>
        </p:nvGrpSpPr>
        <p:grpSpPr>
          <a:xfrm>
            <a:off x="-7544299" y="963574"/>
            <a:ext cx="8189586" cy="5778312"/>
            <a:chOff x="-7544299" y="963574"/>
            <a:chExt cx="8189586" cy="5778312"/>
          </a:xfrm>
        </p:grpSpPr>
        <p:sp>
          <p:nvSpPr>
            <p:cNvPr id="14" name="Rectangle: Rounded Corners 13">
              <a:extLst>
                <a:ext uri="{FF2B5EF4-FFF2-40B4-BE49-F238E27FC236}">
                  <a16:creationId xmlns:a16="http://schemas.microsoft.com/office/drawing/2014/main" id="{02C8A478-20B8-4A26-8CA4-358F91E89547}"/>
                </a:ext>
              </a:extLst>
            </p:cNvPr>
            <p:cNvSpPr/>
            <p:nvPr/>
          </p:nvSpPr>
          <p:spPr>
            <a:xfrm>
              <a:off x="-352069" y="2177143"/>
              <a:ext cx="936366" cy="294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 name="Group 12">
              <a:extLst>
                <a:ext uri="{FF2B5EF4-FFF2-40B4-BE49-F238E27FC236}">
                  <a16:creationId xmlns:a16="http://schemas.microsoft.com/office/drawing/2014/main" id="{3983354D-098A-4A54-906E-04BB3EBB0769}"/>
                </a:ext>
              </a:extLst>
            </p:cNvPr>
            <p:cNvGrpSpPr/>
            <p:nvPr/>
          </p:nvGrpSpPr>
          <p:grpSpPr>
            <a:xfrm>
              <a:off x="-7544299" y="963574"/>
              <a:ext cx="8189586" cy="5778312"/>
              <a:chOff x="-7544299" y="963574"/>
              <a:chExt cx="8189586" cy="5778312"/>
            </a:xfrm>
          </p:grpSpPr>
          <p:pic>
            <p:nvPicPr>
              <p:cNvPr id="10" name="Picture 9">
                <a:extLst>
                  <a:ext uri="{FF2B5EF4-FFF2-40B4-BE49-F238E27FC236}">
                    <a16:creationId xmlns:a16="http://schemas.microsoft.com/office/drawing/2014/main" id="{122ADEB0-BBC3-4BD0-8F5E-9D38D99E7D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4299" y="963574"/>
                <a:ext cx="7253220" cy="5778312"/>
              </a:xfrm>
              <a:prstGeom prst="rect">
                <a:avLst/>
              </a:prstGeom>
            </p:spPr>
          </p:pic>
          <p:sp>
            <p:nvSpPr>
              <p:cNvPr id="12" name="TextBox 11">
                <a:extLst>
                  <a:ext uri="{FF2B5EF4-FFF2-40B4-BE49-F238E27FC236}">
                    <a16:creationId xmlns:a16="http://schemas.microsoft.com/office/drawing/2014/main" id="{B05C3005-6F0D-48D6-A092-01207DC13D17}"/>
                  </a:ext>
                </a:extLst>
              </p:cNvPr>
              <p:cNvSpPr txBox="1"/>
              <p:nvPr/>
            </p:nvSpPr>
            <p:spPr>
              <a:xfrm rot="5400000">
                <a:off x="-499574" y="3264578"/>
                <a:ext cx="170494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Diagram</a:t>
                </a:r>
                <a:endParaRPr lang="en-IN" sz="3200"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2561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4.44444E-6 L 0.78294 -0.01436 " pathEditMode="relative" rAng="0" ptsTypes="AA">
                                      <p:cBhvr>
                                        <p:cTn id="6" dur="2000" fill="hold"/>
                                        <p:tgtEl>
                                          <p:spTgt spid="15"/>
                                        </p:tgtEl>
                                        <p:attrNameLst>
                                          <p:attrName>ppt_x</p:attrName>
                                          <p:attrName>ppt_y</p:attrName>
                                        </p:attrNameLst>
                                      </p:cBhvr>
                                      <p:rCtr x="39141"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686662" y="220003"/>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308772" y="116114"/>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DAF8D6E4-C71E-40B8-ACC0-9C42C08ABEE1}"/>
              </a:ext>
            </a:extLst>
          </p:cNvPr>
          <p:cNvSpPr/>
          <p:nvPr/>
        </p:nvSpPr>
        <p:spPr>
          <a:xfrm>
            <a:off x="2871078" y="183933"/>
            <a:ext cx="5054204" cy="769441"/>
          </a:xfrm>
          <a:prstGeom prst="rect">
            <a:avLst/>
          </a:prstGeom>
        </p:spPr>
        <p:txBody>
          <a:bodyPr wrap="none">
            <a:spAutoFit/>
          </a:bodyPr>
          <a:lstStyle/>
          <a:p>
            <a:r>
              <a:rPr lang="en-US" sz="4400" b="1" u="sng" dirty="0">
                <a:solidFill>
                  <a:srgbClr val="3531A0"/>
                </a:solidFill>
                <a:latin typeface="Times New Roman" panose="02020603050405020304" pitchFamily="18" charset="0"/>
                <a:cs typeface="Times New Roman" panose="02020603050405020304" pitchFamily="18" charset="0"/>
              </a:rPr>
              <a:t>STATE DIAGRAM</a:t>
            </a:r>
            <a:endParaRPr lang="en-IN" sz="4400" b="1" u="sng" dirty="0">
              <a:solidFill>
                <a:srgbClr val="3531A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0F5E490-9098-4292-88E7-F226388E8B4D}"/>
              </a:ext>
            </a:extLst>
          </p:cNvPr>
          <p:cNvSpPr/>
          <p:nvPr/>
        </p:nvSpPr>
        <p:spPr>
          <a:xfrm>
            <a:off x="1240652" y="1100067"/>
            <a:ext cx="8597184" cy="5150449"/>
          </a:xfrm>
          <a:prstGeom prst="rect">
            <a:avLst/>
          </a:prstGeom>
        </p:spPr>
        <p:txBody>
          <a:bodyPr wrap="square">
            <a:spAutoFit/>
          </a:bodyPr>
          <a:lstStyle/>
          <a:p>
            <a:pPr marL="285750" indent="-28575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State Diagram for a Faculty ERP System outlines the different states a component or entity within the system can exist in and the transitions between these states. For instance, a “Add new Faculty" component may transition from "Open for Registration" to "Closed for Registration." This diagram clarifies the system's behavior and helps in understanding its operational states and transitions.</a:t>
            </a:r>
            <a:endParaRPr lang="en-IN" sz="2400"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0881F922-9AAF-4C18-9194-2387978C567B}"/>
              </a:ext>
            </a:extLst>
          </p:cNvPr>
          <p:cNvGrpSpPr/>
          <p:nvPr/>
        </p:nvGrpSpPr>
        <p:grpSpPr>
          <a:xfrm>
            <a:off x="-8628753" y="926216"/>
            <a:ext cx="9274040" cy="5747852"/>
            <a:chOff x="-8628753" y="926216"/>
            <a:chExt cx="9274040" cy="5747852"/>
          </a:xfrm>
        </p:grpSpPr>
        <p:pic>
          <p:nvPicPr>
            <p:cNvPr id="6" name="Picture 5">
              <a:extLst>
                <a:ext uri="{FF2B5EF4-FFF2-40B4-BE49-F238E27FC236}">
                  <a16:creationId xmlns:a16="http://schemas.microsoft.com/office/drawing/2014/main" id="{106F1EDC-16EA-4B39-B955-FD2B9B146041}"/>
                </a:ext>
              </a:extLst>
            </p:cNvPr>
            <p:cNvPicPr>
              <a:picLocks noChangeAspect="1"/>
            </p:cNvPicPr>
            <p:nvPr/>
          </p:nvPicPr>
          <p:blipFill rotWithShape="1">
            <a:blip r:embed="rId6">
              <a:extLst>
                <a:ext uri="{28A0092B-C50C-407E-A947-70E740481C1C}">
                  <a14:useLocalDpi xmlns:a14="http://schemas.microsoft.com/office/drawing/2010/main" val="0"/>
                </a:ext>
              </a:extLst>
            </a:blip>
            <a:srcRect b="4907"/>
            <a:stretch/>
          </p:blipFill>
          <p:spPr>
            <a:xfrm>
              <a:off x="-8628753" y="926216"/>
              <a:ext cx="8458603" cy="5747852"/>
            </a:xfrm>
            <a:prstGeom prst="rect">
              <a:avLst/>
            </a:prstGeom>
          </p:spPr>
        </p:pic>
        <p:sp>
          <p:nvSpPr>
            <p:cNvPr id="8" name="Rectangle: Rounded Corners 7">
              <a:extLst>
                <a:ext uri="{FF2B5EF4-FFF2-40B4-BE49-F238E27FC236}">
                  <a16:creationId xmlns:a16="http://schemas.microsoft.com/office/drawing/2014/main" id="{97749CAB-8773-4D05-AE71-ABA3C2BCE3C0}"/>
                </a:ext>
              </a:extLst>
            </p:cNvPr>
            <p:cNvSpPr/>
            <p:nvPr/>
          </p:nvSpPr>
          <p:spPr>
            <a:xfrm>
              <a:off x="-352069" y="2177143"/>
              <a:ext cx="936366" cy="294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2FA6A492-8111-4E4B-814E-9178E4D43C66}"/>
                </a:ext>
              </a:extLst>
            </p:cNvPr>
            <p:cNvSpPr txBox="1"/>
            <p:nvPr/>
          </p:nvSpPr>
          <p:spPr>
            <a:xfrm rot="5400000">
              <a:off x="-499574" y="3264578"/>
              <a:ext cx="170494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Diagram</a:t>
              </a:r>
              <a:endParaRPr lang="en-IN" sz="3200" dirty="0">
                <a:latin typeface="Times New Roman" panose="02020603050405020304" pitchFamily="18" charset="0"/>
                <a:cs typeface="Times New Roman" panose="02020603050405020304" pitchFamily="18" charset="0"/>
              </a:endParaRPr>
            </a:p>
          </p:txBody>
        </p:sp>
      </p:grpSp>
      <p:sp>
        <p:nvSpPr>
          <p:cNvPr id="11" name="Action Button: Go Home 10">
            <a:hlinkClick r:id="rId7" action="ppaction://hlinksldjump" highlightClick="1"/>
            <a:extLst>
              <a:ext uri="{FF2B5EF4-FFF2-40B4-BE49-F238E27FC236}">
                <a16:creationId xmlns:a16="http://schemas.microsoft.com/office/drawing/2014/main" id="{93C732FE-D76B-4955-81E7-30E3E49D4E0A}"/>
              </a:ext>
            </a:extLst>
          </p:cNvPr>
          <p:cNvSpPr/>
          <p:nvPr/>
        </p:nvSpPr>
        <p:spPr>
          <a:xfrm>
            <a:off x="11132457" y="5990771"/>
            <a:ext cx="783772" cy="667657"/>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02019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4.81481E-6 L 0.82734 -0.00903 " pathEditMode="relative" rAng="0" ptsTypes="AA">
                                      <p:cBhvr>
                                        <p:cTn id="6" dur="2000" fill="hold"/>
                                        <p:tgtEl>
                                          <p:spTgt spid="10"/>
                                        </p:tgtEl>
                                        <p:attrNameLst>
                                          <p:attrName>ppt_x</p:attrName>
                                          <p:attrName>ppt_y</p:attrName>
                                        </p:attrNameLst>
                                      </p:cBhvr>
                                      <p:rCtr x="41367"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686662" y="220003"/>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308772" y="116114"/>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DAF8D6E4-C71E-40B8-ACC0-9C42C08ABEE1}"/>
              </a:ext>
            </a:extLst>
          </p:cNvPr>
          <p:cNvSpPr/>
          <p:nvPr/>
        </p:nvSpPr>
        <p:spPr>
          <a:xfrm>
            <a:off x="2871078" y="183933"/>
            <a:ext cx="6250429" cy="769441"/>
          </a:xfrm>
          <a:prstGeom prst="rect">
            <a:avLst/>
          </a:prstGeom>
        </p:spPr>
        <p:txBody>
          <a:bodyPr wrap="none">
            <a:spAutoFit/>
          </a:bodyPr>
          <a:lstStyle/>
          <a:p>
            <a:r>
              <a:rPr lang="en-US" sz="4400" b="1" u="sng" dirty="0">
                <a:solidFill>
                  <a:srgbClr val="3531A0"/>
                </a:solidFill>
                <a:latin typeface="Times New Roman" panose="02020603050405020304" pitchFamily="18" charset="0"/>
                <a:cs typeface="Times New Roman" panose="02020603050405020304" pitchFamily="18" charset="0"/>
              </a:rPr>
              <a:t>SEQUENCE DIAGRAM</a:t>
            </a:r>
            <a:endParaRPr lang="en-IN" sz="4400" b="1" u="sng" dirty="0">
              <a:solidFill>
                <a:srgbClr val="3531A0"/>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1427687A-8585-4453-A976-7035AD292157}"/>
              </a:ext>
            </a:extLst>
          </p:cNvPr>
          <p:cNvSpPr/>
          <p:nvPr/>
        </p:nvSpPr>
        <p:spPr>
          <a:xfrm>
            <a:off x="1771562" y="996667"/>
            <a:ext cx="7810588" cy="5011949"/>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 Sequence Diagram for a Faculty ERP System depicts the chronological flow of interactions between various system components, including actors and objects. </a:t>
            </a:r>
          </a:p>
          <a:p>
            <a:pPr marL="285750" indent="-28575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It illustrates the specific sequence of messages or actions exchanged during a particular use case, like "Student Course Registration." This diagram provides a dynamic view, highlighting the order and timing of activities in the system, aiding in understanding its functionality and data flow.</a:t>
            </a:r>
          </a:p>
        </p:txBody>
      </p:sp>
      <p:grpSp>
        <p:nvGrpSpPr>
          <p:cNvPr id="13" name="Group 12">
            <a:extLst>
              <a:ext uri="{FF2B5EF4-FFF2-40B4-BE49-F238E27FC236}">
                <a16:creationId xmlns:a16="http://schemas.microsoft.com/office/drawing/2014/main" id="{A2672878-1028-45AC-B7DE-D17D9EBD77AD}"/>
              </a:ext>
            </a:extLst>
          </p:cNvPr>
          <p:cNvGrpSpPr/>
          <p:nvPr/>
        </p:nvGrpSpPr>
        <p:grpSpPr>
          <a:xfrm>
            <a:off x="-7831273" y="894680"/>
            <a:ext cx="8476560" cy="5779387"/>
            <a:chOff x="-7831273" y="894680"/>
            <a:chExt cx="8476560" cy="5779387"/>
          </a:xfrm>
        </p:grpSpPr>
        <p:sp>
          <p:nvSpPr>
            <p:cNvPr id="8" name="Rectangle: Rounded Corners 7">
              <a:extLst>
                <a:ext uri="{FF2B5EF4-FFF2-40B4-BE49-F238E27FC236}">
                  <a16:creationId xmlns:a16="http://schemas.microsoft.com/office/drawing/2014/main" id="{97749CAB-8773-4D05-AE71-ABA3C2BCE3C0}"/>
                </a:ext>
              </a:extLst>
            </p:cNvPr>
            <p:cNvSpPr/>
            <p:nvPr/>
          </p:nvSpPr>
          <p:spPr>
            <a:xfrm>
              <a:off x="-352069" y="2177143"/>
              <a:ext cx="936366" cy="294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2FA6A492-8111-4E4B-814E-9178E4D43C66}"/>
                </a:ext>
              </a:extLst>
            </p:cNvPr>
            <p:cNvSpPr txBox="1"/>
            <p:nvPr/>
          </p:nvSpPr>
          <p:spPr>
            <a:xfrm rot="5400000">
              <a:off x="-499574" y="3264578"/>
              <a:ext cx="170494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Diagram</a:t>
              </a:r>
              <a:endParaRPr lang="en-IN" sz="32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842AB663-8EB5-414C-821C-014642946B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1273" y="894680"/>
              <a:ext cx="7629525" cy="5779387"/>
            </a:xfrm>
            <a:prstGeom prst="rect">
              <a:avLst/>
            </a:prstGeom>
          </p:spPr>
        </p:pic>
      </p:grpSp>
      <p:sp>
        <p:nvSpPr>
          <p:cNvPr id="14" name="Action Button: Go Home 13">
            <a:hlinkClick r:id="rId7" action="ppaction://hlinksldjump" highlightClick="1"/>
            <a:extLst>
              <a:ext uri="{FF2B5EF4-FFF2-40B4-BE49-F238E27FC236}">
                <a16:creationId xmlns:a16="http://schemas.microsoft.com/office/drawing/2014/main" id="{4B5FBC91-338D-42F6-89E8-9A7A0129492F}"/>
              </a:ext>
            </a:extLst>
          </p:cNvPr>
          <p:cNvSpPr/>
          <p:nvPr/>
        </p:nvSpPr>
        <p:spPr>
          <a:xfrm>
            <a:off x="11132457" y="5990771"/>
            <a:ext cx="783772" cy="667657"/>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29476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1.85185E-6 L 0.79466 -0.00694 " pathEditMode="relative" rAng="0" ptsTypes="AA">
                                      <p:cBhvr>
                                        <p:cTn id="6" dur="2000" fill="hold"/>
                                        <p:tgtEl>
                                          <p:spTgt spid="13"/>
                                        </p:tgtEl>
                                        <p:attrNameLst>
                                          <p:attrName>ppt_x</p:attrName>
                                          <p:attrName>ppt_y</p:attrName>
                                        </p:attrNameLst>
                                      </p:cBhvr>
                                      <p:rCtr x="39727"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686662" y="220003"/>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308772" y="116114"/>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DAF8D6E4-C71E-40B8-ACC0-9C42C08ABEE1}"/>
              </a:ext>
            </a:extLst>
          </p:cNvPr>
          <p:cNvSpPr/>
          <p:nvPr/>
        </p:nvSpPr>
        <p:spPr>
          <a:xfrm>
            <a:off x="2871078" y="183933"/>
            <a:ext cx="5945730" cy="769441"/>
          </a:xfrm>
          <a:prstGeom prst="rect">
            <a:avLst/>
          </a:prstGeom>
        </p:spPr>
        <p:txBody>
          <a:bodyPr wrap="none">
            <a:spAutoFit/>
          </a:bodyPr>
          <a:lstStyle/>
          <a:p>
            <a:r>
              <a:rPr lang="en-US" sz="4400" b="1" u="sng" dirty="0">
                <a:solidFill>
                  <a:srgbClr val="3531A0"/>
                </a:solidFill>
                <a:latin typeface="Times New Roman" panose="02020603050405020304" pitchFamily="18" charset="0"/>
                <a:cs typeface="Times New Roman" panose="02020603050405020304" pitchFamily="18" charset="0"/>
              </a:rPr>
              <a:t>ACTIVITY DIAGRAM</a:t>
            </a:r>
            <a:endParaRPr lang="en-IN" sz="4400" b="1" u="sng" dirty="0">
              <a:solidFill>
                <a:srgbClr val="3531A0"/>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E11D0851-8DEB-4591-9C24-1B7D3F5E95C1}"/>
              </a:ext>
            </a:extLst>
          </p:cNvPr>
          <p:cNvSpPr/>
          <p:nvPr/>
        </p:nvSpPr>
        <p:spPr>
          <a:xfrm>
            <a:off x="1441137" y="1253495"/>
            <a:ext cx="8269014" cy="3673121"/>
          </a:xfrm>
          <a:prstGeom prst="rect">
            <a:avLst/>
          </a:prstGeom>
        </p:spPr>
        <p:txBody>
          <a:bodyPr wrap="square">
            <a:spAutoFit/>
          </a:bodyPr>
          <a:lstStyle/>
          <a:p>
            <a:pPr marL="285750" indent="-28575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activity diagram consists of the functions that a user can perform </a:t>
            </a:r>
          </a:p>
          <a:p>
            <a:pPr marL="285750" indent="-28575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admin has the most of the access of the dashboard including all the features of the system</a:t>
            </a:r>
          </a:p>
          <a:p>
            <a:pPr marL="285750" indent="-28575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faculty has all the class related and courses view options</a:t>
            </a:r>
            <a:endParaRPr lang="en-IN" sz="240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FCD12371-D87B-4120-8AA1-412B9F095CD7}"/>
              </a:ext>
            </a:extLst>
          </p:cNvPr>
          <p:cNvGrpSpPr/>
          <p:nvPr/>
        </p:nvGrpSpPr>
        <p:grpSpPr>
          <a:xfrm>
            <a:off x="-8292394" y="905057"/>
            <a:ext cx="8937681" cy="5720852"/>
            <a:chOff x="-8292394" y="905057"/>
            <a:chExt cx="8937681" cy="5720852"/>
          </a:xfrm>
        </p:grpSpPr>
        <p:sp>
          <p:nvSpPr>
            <p:cNvPr id="8" name="Rectangle: Rounded Corners 7">
              <a:extLst>
                <a:ext uri="{FF2B5EF4-FFF2-40B4-BE49-F238E27FC236}">
                  <a16:creationId xmlns:a16="http://schemas.microsoft.com/office/drawing/2014/main" id="{97749CAB-8773-4D05-AE71-ABA3C2BCE3C0}"/>
                </a:ext>
              </a:extLst>
            </p:cNvPr>
            <p:cNvSpPr/>
            <p:nvPr/>
          </p:nvSpPr>
          <p:spPr>
            <a:xfrm>
              <a:off x="-352069" y="2177143"/>
              <a:ext cx="936366" cy="294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2FA6A492-8111-4E4B-814E-9178E4D43C66}"/>
                </a:ext>
              </a:extLst>
            </p:cNvPr>
            <p:cNvSpPr txBox="1"/>
            <p:nvPr/>
          </p:nvSpPr>
          <p:spPr>
            <a:xfrm rot="5400000">
              <a:off x="-499574" y="3264578"/>
              <a:ext cx="170494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Diagram</a:t>
              </a:r>
              <a:endParaRPr lang="en-IN" sz="32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16C67E3-646E-4C8A-8518-614B851FC8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2394" y="905057"/>
              <a:ext cx="8202788" cy="5720852"/>
            </a:xfrm>
            <a:prstGeom prst="rect">
              <a:avLst/>
            </a:prstGeom>
          </p:spPr>
        </p:pic>
      </p:grpSp>
      <p:sp>
        <p:nvSpPr>
          <p:cNvPr id="14" name="Action Button: Go Home 13">
            <a:hlinkClick r:id="rId7" action="ppaction://hlinksldjump" highlightClick="1"/>
            <a:extLst>
              <a:ext uri="{FF2B5EF4-FFF2-40B4-BE49-F238E27FC236}">
                <a16:creationId xmlns:a16="http://schemas.microsoft.com/office/drawing/2014/main" id="{59BE12AE-6669-4D5E-9248-C6F29A089C23}"/>
              </a:ext>
            </a:extLst>
          </p:cNvPr>
          <p:cNvSpPr/>
          <p:nvPr/>
        </p:nvSpPr>
        <p:spPr>
          <a:xfrm>
            <a:off x="11132457" y="5990771"/>
            <a:ext cx="783772" cy="667657"/>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16880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4.07407E-6 L 0.81367 -0.00416 " pathEditMode="relative" rAng="0" ptsTypes="AA">
                                      <p:cBhvr>
                                        <p:cTn id="6" dur="2000" fill="hold"/>
                                        <p:tgtEl>
                                          <p:spTgt spid="13"/>
                                        </p:tgtEl>
                                        <p:attrNameLst>
                                          <p:attrName>ppt_x</p:attrName>
                                          <p:attrName>ppt_y</p:attrName>
                                        </p:attrNameLst>
                                      </p:cBhvr>
                                      <p:rCtr x="4067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686662" y="220003"/>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308772" y="116114"/>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DAF8D6E4-C71E-40B8-ACC0-9C42C08ABEE1}"/>
              </a:ext>
            </a:extLst>
          </p:cNvPr>
          <p:cNvSpPr/>
          <p:nvPr/>
        </p:nvSpPr>
        <p:spPr>
          <a:xfrm>
            <a:off x="2871078" y="183933"/>
            <a:ext cx="4964821" cy="769441"/>
          </a:xfrm>
          <a:prstGeom prst="rect">
            <a:avLst/>
          </a:prstGeom>
        </p:spPr>
        <p:txBody>
          <a:bodyPr wrap="none">
            <a:spAutoFit/>
          </a:bodyPr>
          <a:lstStyle/>
          <a:p>
            <a:r>
              <a:rPr lang="en-US" sz="4400" b="1" u="sng" dirty="0">
                <a:solidFill>
                  <a:srgbClr val="3531A0"/>
                </a:solidFill>
                <a:latin typeface="Times New Roman" panose="02020603050405020304" pitchFamily="18" charset="0"/>
                <a:cs typeface="Times New Roman" panose="02020603050405020304" pitchFamily="18" charset="0"/>
              </a:rPr>
              <a:t>CLASS DIAGRAM</a:t>
            </a:r>
            <a:endParaRPr lang="en-IN" sz="4400" b="1" u="sng" dirty="0">
              <a:solidFill>
                <a:srgbClr val="3531A0"/>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7BE9F68-9D98-4F9C-9F5B-3ACB996A496B}"/>
              </a:ext>
            </a:extLst>
          </p:cNvPr>
          <p:cNvSpPr/>
          <p:nvPr/>
        </p:nvSpPr>
        <p:spPr>
          <a:xfrm>
            <a:off x="1816100" y="1021193"/>
            <a:ext cx="8204200" cy="556594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 Class Diagram for a Faculty ERP System represents the system's structure and the relationships between its classes or objects. </a:t>
            </a:r>
          </a:p>
          <a:p>
            <a:pPr marL="285750" indent="-28575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It identifies the major components, such as "Student," "Professor," "Course," and their attributes and methods. Arrows between classes indicate associations, like a student being enrolled in a course.</a:t>
            </a:r>
          </a:p>
          <a:p>
            <a:pPr marL="285750" indent="-28575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This diagram offers a static view, helping to visualize the system's data structure and the way different elements are connected.</a:t>
            </a:r>
          </a:p>
        </p:txBody>
      </p:sp>
      <p:grpSp>
        <p:nvGrpSpPr>
          <p:cNvPr id="13" name="Group 12">
            <a:extLst>
              <a:ext uri="{FF2B5EF4-FFF2-40B4-BE49-F238E27FC236}">
                <a16:creationId xmlns:a16="http://schemas.microsoft.com/office/drawing/2014/main" id="{5AC2C5A9-0CCB-49E1-8B0A-8C95AAB7D946}"/>
              </a:ext>
            </a:extLst>
          </p:cNvPr>
          <p:cNvGrpSpPr/>
          <p:nvPr/>
        </p:nvGrpSpPr>
        <p:grpSpPr>
          <a:xfrm>
            <a:off x="-8077200" y="925867"/>
            <a:ext cx="8722487" cy="5661274"/>
            <a:chOff x="-8077200" y="925867"/>
            <a:chExt cx="8722487" cy="5661274"/>
          </a:xfrm>
        </p:grpSpPr>
        <p:grpSp>
          <p:nvGrpSpPr>
            <p:cNvPr id="10" name="Group 9">
              <a:extLst>
                <a:ext uri="{FF2B5EF4-FFF2-40B4-BE49-F238E27FC236}">
                  <a16:creationId xmlns:a16="http://schemas.microsoft.com/office/drawing/2014/main" id="{0881F922-9AAF-4C18-9194-2387978C567B}"/>
                </a:ext>
              </a:extLst>
            </p:cNvPr>
            <p:cNvGrpSpPr/>
            <p:nvPr/>
          </p:nvGrpSpPr>
          <p:grpSpPr>
            <a:xfrm>
              <a:off x="-352069" y="2177143"/>
              <a:ext cx="997356" cy="2946400"/>
              <a:chOff x="-352069" y="2177143"/>
              <a:chExt cx="997356" cy="2946400"/>
            </a:xfrm>
          </p:grpSpPr>
          <p:sp>
            <p:nvSpPr>
              <p:cNvPr id="8" name="Rectangle: Rounded Corners 7">
                <a:extLst>
                  <a:ext uri="{FF2B5EF4-FFF2-40B4-BE49-F238E27FC236}">
                    <a16:creationId xmlns:a16="http://schemas.microsoft.com/office/drawing/2014/main" id="{97749CAB-8773-4D05-AE71-ABA3C2BCE3C0}"/>
                  </a:ext>
                </a:extLst>
              </p:cNvPr>
              <p:cNvSpPr/>
              <p:nvPr/>
            </p:nvSpPr>
            <p:spPr>
              <a:xfrm>
                <a:off x="-352069" y="2177143"/>
                <a:ext cx="936366" cy="294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2FA6A492-8111-4E4B-814E-9178E4D43C66}"/>
                  </a:ext>
                </a:extLst>
              </p:cNvPr>
              <p:cNvSpPr txBox="1"/>
              <p:nvPr/>
            </p:nvSpPr>
            <p:spPr>
              <a:xfrm rot="5400000">
                <a:off x="-499574" y="3264578"/>
                <a:ext cx="170494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Diagram</a:t>
                </a:r>
                <a:endParaRPr lang="en-IN" sz="3200" dirty="0">
                  <a:latin typeface="Times New Roman" panose="02020603050405020304" pitchFamily="18" charset="0"/>
                  <a:cs typeface="Times New Roman" panose="02020603050405020304" pitchFamily="18" charset="0"/>
                </a:endParaRPr>
              </a:p>
            </p:txBody>
          </p:sp>
        </p:grpSp>
        <p:pic>
          <p:nvPicPr>
            <p:cNvPr id="12" name="Picture 11">
              <a:extLst>
                <a:ext uri="{FF2B5EF4-FFF2-40B4-BE49-F238E27FC236}">
                  <a16:creationId xmlns:a16="http://schemas.microsoft.com/office/drawing/2014/main" id="{48FA977F-C9C6-4845-88B8-5370D2EE0FFB}"/>
                </a:ext>
              </a:extLst>
            </p:cNvPr>
            <p:cNvPicPr>
              <a:picLocks noChangeAspect="1"/>
            </p:cNvPicPr>
            <p:nvPr/>
          </p:nvPicPr>
          <p:blipFill rotWithShape="1">
            <a:blip r:embed="rId6">
              <a:extLst>
                <a:ext uri="{28A0092B-C50C-407E-A947-70E740481C1C}">
                  <a14:useLocalDpi xmlns:a14="http://schemas.microsoft.com/office/drawing/2010/main" val="0"/>
                </a:ext>
              </a:extLst>
            </a:blip>
            <a:srcRect l="4456" r="8734"/>
            <a:stretch/>
          </p:blipFill>
          <p:spPr>
            <a:xfrm>
              <a:off x="-8077200" y="925867"/>
              <a:ext cx="7848600" cy="5661274"/>
            </a:xfrm>
            <a:prstGeom prst="rect">
              <a:avLst/>
            </a:prstGeom>
          </p:spPr>
        </p:pic>
      </p:grpSp>
      <p:sp>
        <p:nvSpPr>
          <p:cNvPr id="14" name="Action Button: Go Home 13">
            <a:hlinkClick r:id="rId7" action="ppaction://hlinksldjump" highlightClick="1"/>
            <a:extLst>
              <a:ext uri="{FF2B5EF4-FFF2-40B4-BE49-F238E27FC236}">
                <a16:creationId xmlns:a16="http://schemas.microsoft.com/office/drawing/2014/main" id="{C3B1E33F-E9D1-4975-B875-FEC7E1C5BC89}"/>
              </a:ext>
            </a:extLst>
          </p:cNvPr>
          <p:cNvSpPr/>
          <p:nvPr/>
        </p:nvSpPr>
        <p:spPr>
          <a:xfrm>
            <a:off x="11132457" y="5990771"/>
            <a:ext cx="783772" cy="667657"/>
          </a:xfrm>
          <a:prstGeom prst="actionButtonHo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77251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81481E-6 L 0.8267 -0.00278 " pathEditMode="relative" rAng="0" ptsTypes="AA">
                                      <p:cBhvr>
                                        <p:cTn id="6" dur="2000" fill="hold"/>
                                        <p:tgtEl>
                                          <p:spTgt spid="13"/>
                                        </p:tgtEl>
                                        <p:attrNameLst>
                                          <p:attrName>ppt_x</p:attrName>
                                          <p:attrName>ppt_y</p:attrName>
                                        </p:attrNameLst>
                                      </p:cBhvr>
                                      <p:rCtr x="41328"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651571" y="206969"/>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72676" y="152210"/>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78961426-802B-4A38-B1BA-9366BED9BD8E}"/>
              </a:ext>
            </a:extLst>
          </p:cNvPr>
          <p:cNvSpPr/>
          <p:nvPr/>
        </p:nvSpPr>
        <p:spPr>
          <a:xfrm>
            <a:off x="1965404" y="116114"/>
            <a:ext cx="8307272" cy="1446550"/>
          </a:xfrm>
          <a:prstGeom prst="rect">
            <a:avLst/>
          </a:prstGeom>
        </p:spPr>
        <p:txBody>
          <a:bodyPr wrap="square">
            <a:spAutoFit/>
          </a:bodyPr>
          <a:lstStyle/>
          <a:p>
            <a:pPr algn="ctr"/>
            <a:r>
              <a:rPr lang="en-US" sz="4400" b="1" u="sng" dirty="0">
                <a:solidFill>
                  <a:srgbClr val="3531A0"/>
                </a:solidFill>
                <a:latin typeface="Times New Roman" panose="02020603050405020304" pitchFamily="18" charset="0"/>
                <a:cs typeface="Times New Roman" panose="02020603050405020304" pitchFamily="18" charset="0"/>
              </a:rPr>
              <a:t>INTRODUCTION TO ERP SYSTEM</a:t>
            </a:r>
            <a:endParaRPr lang="en-IN" sz="4400" b="1" u="sng" dirty="0">
              <a:solidFill>
                <a:srgbClr val="3531A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B25B960-D63D-4C48-8F4F-C40A121C5D0C}"/>
              </a:ext>
            </a:extLst>
          </p:cNvPr>
          <p:cNvSpPr txBox="1"/>
          <p:nvPr/>
        </p:nvSpPr>
        <p:spPr>
          <a:xfrm>
            <a:off x="290393" y="1966246"/>
            <a:ext cx="5268197" cy="369332"/>
          </a:xfrm>
          <a:prstGeom prst="rect">
            <a:avLst/>
          </a:prstGeom>
          <a:noFill/>
        </p:spPr>
        <p:txBody>
          <a:bodyPr wrap="square" rtlCol="0">
            <a:spAutoFit/>
          </a:bodyPr>
          <a:lstStyle/>
          <a:p>
            <a:r>
              <a:rPr lang="en-US" b="1" u="sng" dirty="0">
                <a:solidFill>
                  <a:srgbClr val="3531A0"/>
                </a:solidFill>
                <a:latin typeface="Times New Roman" panose="02020603050405020304" pitchFamily="18" charset="0"/>
                <a:cs typeface="Times New Roman" panose="02020603050405020304" pitchFamily="18" charset="0"/>
              </a:rPr>
              <a:t>4 KEY POINT OF AND ERP SYSTEM</a:t>
            </a:r>
            <a:endParaRPr lang="en-IN" b="1" u="sng" dirty="0">
              <a:solidFill>
                <a:srgbClr val="3531A0"/>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A8DBD6AE-B057-4A6E-BAC5-D1FC0513ED32}"/>
              </a:ext>
            </a:extLst>
          </p:cNvPr>
          <p:cNvGrpSpPr/>
          <p:nvPr/>
        </p:nvGrpSpPr>
        <p:grpSpPr>
          <a:xfrm>
            <a:off x="-160363" y="304526"/>
            <a:ext cx="3867170" cy="6385812"/>
            <a:chOff x="-9458" y="309037"/>
            <a:chExt cx="3867170" cy="6385812"/>
          </a:xfrm>
        </p:grpSpPr>
        <p:pic>
          <p:nvPicPr>
            <p:cNvPr id="7" name="Picture 6">
              <a:extLst>
                <a:ext uri="{FF2B5EF4-FFF2-40B4-BE49-F238E27FC236}">
                  <a16:creationId xmlns:a16="http://schemas.microsoft.com/office/drawing/2014/main" id="{5D750691-8C98-458C-94A1-869971F7EC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8" y="2827679"/>
              <a:ext cx="3867170" cy="3867170"/>
            </a:xfrm>
            <a:prstGeom prst="rect">
              <a:avLst/>
            </a:prstGeom>
          </p:spPr>
        </p:pic>
        <p:sp>
          <p:nvSpPr>
            <p:cNvPr id="9" name="TextBox 8">
              <a:extLst>
                <a:ext uri="{FF2B5EF4-FFF2-40B4-BE49-F238E27FC236}">
                  <a16:creationId xmlns:a16="http://schemas.microsoft.com/office/drawing/2014/main" id="{9249B884-3F99-4275-9743-39A65EB433B0}"/>
                </a:ext>
              </a:extLst>
            </p:cNvPr>
            <p:cNvSpPr txBox="1"/>
            <p:nvPr/>
          </p:nvSpPr>
          <p:spPr>
            <a:xfrm>
              <a:off x="884837" y="3547889"/>
              <a:ext cx="2034950" cy="2585323"/>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Definition:</a:t>
              </a:r>
            </a:p>
            <a:p>
              <a:pPr algn="ctr"/>
              <a:r>
                <a:rPr lang="en-US" dirty="0">
                  <a:latin typeface="Times New Roman" panose="02020603050405020304" pitchFamily="18" charset="0"/>
                  <a:cs typeface="Times New Roman" panose="02020603050405020304" pitchFamily="18" charset="0"/>
                </a:rPr>
                <a:t>It’s a software designed to  integrate various administrative and academic processes within a college or educational institution.</a:t>
              </a:r>
              <a:endParaRPr lang="en-IN" dirty="0">
                <a:latin typeface="Times New Roman" panose="02020603050405020304" pitchFamily="18" charset="0"/>
                <a:cs typeface="Times New Roman" panose="02020603050405020304" pitchFamily="18" charset="0"/>
              </a:endParaRPr>
            </a:p>
          </p:txBody>
        </p:sp>
        <p:sp>
          <p:nvSpPr>
            <p:cNvPr id="12" name="Freeform: Shape 11">
              <a:extLst>
                <a:ext uri="{FF2B5EF4-FFF2-40B4-BE49-F238E27FC236}">
                  <a16:creationId xmlns:a16="http://schemas.microsoft.com/office/drawing/2014/main" id="{7E3C2B15-F55D-451D-B13B-82E34D042850}"/>
                </a:ext>
              </a:extLst>
            </p:cNvPr>
            <p:cNvSpPr/>
            <p:nvPr/>
          </p:nvSpPr>
          <p:spPr>
            <a:xfrm>
              <a:off x="1782212" y="309037"/>
              <a:ext cx="148419" cy="2878747"/>
            </a:xfrm>
            <a:custGeom>
              <a:avLst/>
              <a:gdLst>
                <a:gd name="connsiteX0" fmla="*/ 2273 w 148419"/>
                <a:gd name="connsiteY0" fmla="*/ 0 h 2878747"/>
                <a:gd name="connsiteX1" fmla="*/ 14305 w 148419"/>
                <a:gd name="connsiteY1" fmla="*/ 2213810 h 2878747"/>
                <a:gd name="connsiteX2" fmla="*/ 110557 w 148419"/>
                <a:gd name="connsiteY2" fmla="*/ 2863515 h 2878747"/>
                <a:gd name="connsiteX3" fmla="*/ 2273 w 148419"/>
                <a:gd name="connsiteY3" fmla="*/ 2671010 h 2878747"/>
                <a:gd name="connsiteX4" fmla="*/ 146652 w 148419"/>
                <a:gd name="connsiteY4" fmla="*/ 2646947 h 2878747"/>
                <a:gd name="connsiteX5" fmla="*/ 86494 w 148419"/>
                <a:gd name="connsiteY5" fmla="*/ 2779294 h 2878747"/>
                <a:gd name="connsiteX6" fmla="*/ 86494 w 148419"/>
                <a:gd name="connsiteY6" fmla="*/ 2779294 h 287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19" h="2878747">
                  <a:moveTo>
                    <a:pt x="2273" y="0"/>
                  </a:moveTo>
                  <a:cubicBezTo>
                    <a:pt x="-735" y="868279"/>
                    <a:pt x="-3742" y="1736558"/>
                    <a:pt x="14305" y="2213810"/>
                  </a:cubicBezTo>
                  <a:cubicBezTo>
                    <a:pt x="32352" y="2691062"/>
                    <a:pt x="112562" y="2787315"/>
                    <a:pt x="110557" y="2863515"/>
                  </a:cubicBezTo>
                  <a:cubicBezTo>
                    <a:pt x="108552" y="2939715"/>
                    <a:pt x="-3743" y="2707105"/>
                    <a:pt x="2273" y="2671010"/>
                  </a:cubicBezTo>
                  <a:cubicBezTo>
                    <a:pt x="8289" y="2634915"/>
                    <a:pt x="132615" y="2628900"/>
                    <a:pt x="146652" y="2646947"/>
                  </a:cubicBezTo>
                  <a:cubicBezTo>
                    <a:pt x="160689" y="2664994"/>
                    <a:pt x="86494" y="2779294"/>
                    <a:pt x="86494" y="2779294"/>
                  </a:cubicBezTo>
                  <a:lnTo>
                    <a:pt x="86494" y="2779294"/>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a16="http://schemas.microsoft.com/office/drawing/2014/main" id="{B9B437CA-CE46-4C63-8560-35055C5A65EE}"/>
              </a:ext>
            </a:extLst>
          </p:cNvPr>
          <p:cNvGrpSpPr/>
          <p:nvPr/>
        </p:nvGrpSpPr>
        <p:grpSpPr>
          <a:xfrm>
            <a:off x="2650900" y="-380833"/>
            <a:ext cx="3867170" cy="6425700"/>
            <a:chOff x="2750213" y="-403607"/>
            <a:chExt cx="3867170" cy="6425700"/>
          </a:xfrm>
        </p:grpSpPr>
        <p:pic>
          <p:nvPicPr>
            <p:cNvPr id="13" name="Picture 12">
              <a:extLst>
                <a:ext uri="{FF2B5EF4-FFF2-40B4-BE49-F238E27FC236}">
                  <a16:creationId xmlns:a16="http://schemas.microsoft.com/office/drawing/2014/main" id="{384619AA-F533-4531-8FD6-8ACC882D13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0213" y="2154923"/>
              <a:ext cx="3867170" cy="3867170"/>
            </a:xfrm>
            <a:prstGeom prst="rect">
              <a:avLst/>
            </a:prstGeom>
          </p:spPr>
        </p:pic>
        <p:sp>
          <p:nvSpPr>
            <p:cNvPr id="18" name="Freeform: Shape 17">
              <a:extLst>
                <a:ext uri="{FF2B5EF4-FFF2-40B4-BE49-F238E27FC236}">
                  <a16:creationId xmlns:a16="http://schemas.microsoft.com/office/drawing/2014/main" id="{A4B2B38B-E5A4-4F9C-97FE-90ED72C1A2EA}"/>
                </a:ext>
              </a:extLst>
            </p:cNvPr>
            <p:cNvSpPr/>
            <p:nvPr/>
          </p:nvSpPr>
          <p:spPr>
            <a:xfrm>
              <a:off x="4544968" y="-403607"/>
              <a:ext cx="148419" cy="2878747"/>
            </a:xfrm>
            <a:custGeom>
              <a:avLst/>
              <a:gdLst>
                <a:gd name="connsiteX0" fmla="*/ 2273 w 148419"/>
                <a:gd name="connsiteY0" fmla="*/ 0 h 2878747"/>
                <a:gd name="connsiteX1" fmla="*/ 14305 w 148419"/>
                <a:gd name="connsiteY1" fmla="*/ 2213810 h 2878747"/>
                <a:gd name="connsiteX2" fmla="*/ 110557 w 148419"/>
                <a:gd name="connsiteY2" fmla="*/ 2863515 h 2878747"/>
                <a:gd name="connsiteX3" fmla="*/ 2273 w 148419"/>
                <a:gd name="connsiteY3" fmla="*/ 2671010 h 2878747"/>
                <a:gd name="connsiteX4" fmla="*/ 146652 w 148419"/>
                <a:gd name="connsiteY4" fmla="*/ 2646947 h 2878747"/>
                <a:gd name="connsiteX5" fmla="*/ 86494 w 148419"/>
                <a:gd name="connsiteY5" fmla="*/ 2779294 h 2878747"/>
                <a:gd name="connsiteX6" fmla="*/ 86494 w 148419"/>
                <a:gd name="connsiteY6" fmla="*/ 2779294 h 287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19" h="2878747">
                  <a:moveTo>
                    <a:pt x="2273" y="0"/>
                  </a:moveTo>
                  <a:cubicBezTo>
                    <a:pt x="-735" y="868279"/>
                    <a:pt x="-3742" y="1736558"/>
                    <a:pt x="14305" y="2213810"/>
                  </a:cubicBezTo>
                  <a:cubicBezTo>
                    <a:pt x="32352" y="2691062"/>
                    <a:pt x="112562" y="2787315"/>
                    <a:pt x="110557" y="2863515"/>
                  </a:cubicBezTo>
                  <a:cubicBezTo>
                    <a:pt x="108552" y="2939715"/>
                    <a:pt x="-3743" y="2707105"/>
                    <a:pt x="2273" y="2671010"/>
                  </a:cubicBezTo>
                  <a:cubicBezTo>
                    <a:pt x="8289" y="2634915"/>
                    <a:pt x="132615" y="2628900"/>
                    <a:pt x="146652" y="2646947"/>
                  </a:cubicBezTo>
                  <a:cubicBezTo>
                    <a:pt x="160689" y="2664994"/>
                    <a:pt x="86494" y="2779294"/>
                    <a:pt x="86494" y="2779294"/>
                  </a:cubicBezTo>
                  <a:lnTo>
                    <a:pt x="86494" y="2779294"/>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607378C1-CD5B-4F90-AE9C-278EA41E9C22}"/>
                </a:ext>
              </a:extLst>
            </p:cNvPr>
            <p:cNvSpPr txBox="1"/>
            <p:nvPr/>
          </p:nvSpPr>
          <p:spPr>
            <a:xfrm>
              <a:off x="3647536" y="2827679"/>
              <a:ext cx="2075552" cy="286232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Security :</a:t>
              </a:r>
            </a:p>
            <a:p>
              <a:pPr algn="ctr"/>
              <a:r>
                <a:rPr lang="en-US" dirty="0">
                  <a:latin typeface="Times New Roman" panose="02020603050405020304" pitchFamily="18" charset="0"/>
                  <a:cs typeface="Times New Roman" panose="02020603050405020304" pitchFamily="18" charset="0"/>
                </a:rPr>
                <a:t>Provides different access levels and user roles for administrators, faculty, students, and other staff members to ensure data security and confidentiality.</a:t>
              </a:r>
              <a:endParaRPr lang="en-IN" dirty="0">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603C40C0-C08F-4D81-A5AF-66F0163B3270}"/>
              </a:ext>
            </a:extLst>
          </p:cNvPr>
          <p:cNvGrpSpPr/>
          <p:nvPr/>
        </p:nvGrpSpPr>
        <p:grpSpPr>
          <a:xfrm>
            <a:off x="5548268" y="220005"/>
            <a:ext cx="3867170" cy="6417990"/>
            <a:chOff x="5574617" y="203873"/>
            <a:chExt cx="3867170" cy="6417990"/>
          </a:xfrm>
        </p:grpSpPr>
        <p:pic>
          <p:nvPicPr>
            <p:cNvPr id="14" name="Picture 13">
              <a:extLst>
                <a:ext uri="{FF2B5EF4-FFF2-40B4-BE49-F238E27FC236}">
                  <a16:creationId xmlns:a16="http://schemas.microsoft.com/office/drawing/2014/main" id="{9A3E6AAB-C9B6-432A-A04D-8ABDEF85D2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4617" y="2754693"/>
              <a:ext cx="3867170" cy="3867170"/>
            </a:xfrm>
            <a:prstGeom prst="rect">
              <a:avLst/>
            </a:prstGeom>
          </p:spPr>
        </p:pic>
        <p:sp>
          <p:nvSpPr>
            <p:cNvPr id="17" name="Freeform: Shape 16">
              <a:extLst>
                <a:ext uri="{FF2B5EF4-FFF2-40B4-BE49-F238E27FC236}">
                  <a16:creationId xmlns:a16="http://schemas.microsoft.com/office/drawing/2014/main" id="{201E0084-EE79-4D43-96E5-ACAD4981D999}"/>
                </a:ext>
              </a:extLst>
            </p:cNvPr>
            <p:cNvSpPr/>
            <p:nvPr/>
          </p:nvSpPr>
          <p:spPr>
            <a:xfrm>
              <a:off x="7400542" y="203873"/>
              <a:ext cx="148419" cy="2878747"/>
            </a:xfrm>
            <a:custGeom>
              <a:avLst/>
              <a:gdLst>
                <a:gd name="connsiteX0" fmla="*/ 2273 w 148419"/>
                <a:gd name="connsiteY0" fmla="*/ 0 h 2878747"/>
                <a:gd name="connsiteX1" fmla="*/ 14305 w 148419"/>
                <a:gd name="connsiteY1" fmla="*/ 2213810 h 2878747"/>
                <a:gd name="connsiteX2" fmla="*/ 110557 w 148419"/>
                <a:gd name="connsiteY2" fmla="*/ 2863515 h 2878747"/>
                <a:gd name="connsiteX3" fmla="*/ 2273 w 148419"/>
                <a:gd name="connsiteY3" fmla="*/ 2671010 h 2878747"/>
                <a:gd name="connsiteX4" fmla="*/ 146652 w 148419"/>
                <a:gd name="connsiteY4" fmla="*/ 2646947 h 2878747"/>
                <a:gd name="connsiteX5" fmla="*/ 86494 w 148419"/>
                <a:gd name="connsiteY5" fmla="*/ 2779294 h 2878747"/>
                <a:gd name="connsiteX6" fmla="*/ 86494 w 148419"/>
                <a:gd name="connsiteY6" fmla="*/ 2779294 h 287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19" h="2878747">
                  <a:moveTo>
                    <a:pt x="2273" y="0"/>
                  </a:moveTo>
                  <a:cubicBezTo>
                    <a:pt x="-735" y="868279"/>
                    <a:pt x="-3742" y="1736558"/>
                    <a:pt x="14305" y="2213810"/>
                  </a:cubicBezTo>
                  <a:cubicBezTo>
                    <a:pt x="32352" y="2691062"/>
                    <a:pt x="112562" y="2787315"/>
                    <a:pt x="110557" y="2863515"/>
                  </a:cubicBezTo>
                  <a:cubicBezTo>
                    <a:pt x="108552" y="2939715"/>
                    <a:pt x="-3743" y="2707105"/>
                    <a:pt x="2273" y="2671010"/>
                  </a:cubicBezTo>
                  <a:cubicBezTo>
                    <a:pt x="8289" y="2634915"/>
                    <a:pt x="132615" y="2628900"/>
                    <a:pt x="146652" y="2646947"/>
                  </a:cubicBezTo>
                  <a:cubicBezTo>
                    <a:pt x="160689" y="2664994"/>
                    <a:pt x="86494" y="2779294"/>
                    <a:pt x="86494" y="2779294"/>
                  </a:cubicBezTo>
                  <a:lnTo>
                    <a:pt x="86494" y="2779294"/>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21C2C12F-DF6F-4D93-9ED6-53B467D5D55A}"/>
                </a:ext>
              </a:extLst>
            </p:cNvPr>
            <p:cNvSpPr/>
            <p:nvPr/>
          </p:nvSpPr>
          <p:spPr>
            <a:xfrm>
              <a:off x="6338722" y="3474555"/>
              <a:ext cx="2272058" cy="2031325"/>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Information:</a:t>
              </a:r>
            </a:p>
            <a:p>
              <a:pPr algn="ctr"/>
              <a:r>
                <a:rPr lang="en-US" dirty="0">
                  <a:latin typeface="Times New Roman" panose="02020603050405020304" pitchFamily="18" charset="0"/>
                  <a:cs typeface="Times New Roman" panose="02020603050405020304" pitchFamily="18" charset="0"/>
                </a:rPr>
                <a:t>Manages faculty records, including personal details, qualification , student</a:t>
              </a:r>
            </a:p>
            <a:p>
              <a:pPr algn="ctr"/>
              <a:r>
                <a:rPr lang="en-US" dirty="0">
                  <a:latin typeface="Times New Roman" panose="02020603050405020304" pitchFamily="18" charset="0"/>
                  <a:cs typeface="Times New Roman" panose="02020603050405020304" pitchFamily="18" charset="0"/>
                </a:rPr>
                <a:t> attendance, and disciplinary history</a:t>
              </a:r>
              <a:r>
                <a:rPr lang="en-US" dirty="0">
                  <a:solidFill>
                    <a:srgbClr val="D1D5DB"/>
                  </a:solidFill>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B33387CA-2610-4058-A44E-038EA1FB320C}"/>
              </a:ext>
            </a:extLst>
          </p:cNvPr>
          <p:cNvGrpSpPr/>
          <p:nvPr/>
        </p:nvGrpSpPr>
        <p:grpSpPr>
          <a:xfrm>
            <a:off x="8572392" y="-295437"/>
            <a:ext cx="3867170" cy="6424138"/>
            <a:chOff x="8430312" y="-681150"/>
            <a:chExt cx="3867170" cy="6424138"/>
          </a:xfrm>
        </p:grpSpPr>
        <p:pic>
          <p:nvPicPr>
            <p:cNvPr id="15" name="Picture 14">
              <a:extLst>
                <a:ext uri="{FF2B5EF4-FFF2-40B4-BE49-F238E27FC236}">
                  <a16:creationId xmlns:a16="http://schemas.microsoft.com/office/drawing/2014/main" id="{4C151ECA-A783-4AF4-A02C-5C76825CE2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312" y="1875818"/>
              <a:ext cx="3867170" cy="3867170"/>
            </a:xfrm>
            <a:prstGeom prst="rect">
              <a:avLst/>
            </a:prstGeom>
          </p:spPr>
        </p:pic>
        <p:sp>
          <p:nvSpPr>
            <p:cNvPr id="16" name="Freeform: Shape 15">
              <a:extLst>
                <a:ext uri="{FF2B5EF4-FFF2-40B4-BE49-F238E27FC236}">
                  <a16:creationId xmlns:a16="http://schemas.microsoft.com/office/drawing/2014/main" id="{818D5CDF-6687-4CA3-80F9-CB24DD8CC975}"/>
                </a:ext>
              </a:extLst>
            </p:cNvPr>
            <p:cNvSpPr/>
            <p:nvPr/>
          </p:nvSpPr>
          <p:spPr>
            <a:xfrm>
              <a:off x="10225189" y="-681150"/>
              <a:ext cx="148419" cy="2878747"/>
            </a:xfrm>
            <a:custGeom>
              <a:avLst/>
              <a:gdLst>
                <a:gd name="connsiteX0" fmla="*/ 2273 w 148419"/>
                <a:gd name="connsiteY0" fmla="*/ 0 h 2878747"/>
                <a:gd name="connsiteX1" fmla="*/ 14305 w 148419"/>
                <a:gd name="connsiteY1" fmla="*/ 2213810 h 2878747"/>
                <a:gd name="connsiteX2" fmla="*/ 110557 w 148419"/>
                <a:gd name="connsiteY2" fmla="*/ 2863515 h 2878747"/>
                <a:gd name="connsiteX3" fmla="*/ 2273 w 148419"/>
                <a:gd name="connsiteY3" fmla="*/ 2671010 h 2878747"/>
                <a:gd name="connsiteX4" fmla="*/ 146652 w 148419"/>
                <a:gd name="connsiteY4" fmla="*/ 2646947 h 2878747"/>
                <a:gd name="connsiteX5" fmla="*/ 86494 w 148419"/>
                <a:gd name="connsiteY5" fmla="*/ 2779294 h 2878747"/>
                <a:gd name="connsiteX6" fmla="*/ 86494 w 148419"/>
                <a:gd name="connsiteY6" fmla="*/ 2779294 h 287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19" h="2878747">
                  <a:moveTo>
                    <a:pt x="2273" y="0"/>
                  </a:moveTo>
                  <a:cubicBezTo>
                    <a:pt x="-735" y="868279"/>
                    <a:pt x="-3742" y="1736558"/>
                    <a:pt x="14305" y="2213810"/>
                  </a:cubicBezTo>
                  <a:cubicBezTo>
                    <a:pt x="32352" y="2691062"/>
                    <a:pt x="112562" y="2787315"/>
                    <a:pt x="110557" y="2863515"/>
                  </a:cubicBezTo>
                  <a:cubicBezTo>
                    <a:pt x="108552" y="2939715"/>
                    <a:pt x="-3743" y="2707105"/>
                    <a:pt x="2273" y="2671010"/>
                  </a:cubicBezTo>
                  <a:cubicBezTo>
                    <a:pt x="8289" y="2634915"/>
                    <a:pt x="132615" y="2628900"/>
                    <a:pt x="146652" y="2646947"/>
                  </a:cubicBezTo>
                  <a:cubicBezTo>
                    <a:pt x="160689" y="2664994"/>
                    <a:pt x="86494" y="2779294"/>
                    <a:pt x="86494" y="2779294"/>
                  </a:cubicBezTo>
                  <a:lnTo>
                    <a:pt x="86494" y="2779294"/>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D583039-F996-424E-91C5-EB7EDB5AF50E}"/>
                </a:ext>
              </a:extLst>
            </p:cNvPr>
            <p:cNvSpPr txBox="1"/>
            <p:nvPr/>
          </p:nvSpPr>
          <p:spPr>
            <a:xfrm>
              <a:off x="9233985" y="2539768"/>
              <a:ext cx="2130826" cy="3139321"/>
            </a:xfrm>
            <a:prstGeom prst="rect">
              <a:avLst/>
            </a:prstGeom>
            <a:noFill/>
          </p:spPr>
          <p:txBody>
            <a:bodyPr wrap="square" rtlCol="0">
              <a:spAutoFit/>
            </a:bodyPr>
            <a:lstStyle/>
            <a:p>
              <a:pPr algn="ctr"/>
              <a:r>
                <a:rPr lang="en-US" b="1" dirty="0"/>
                <a:t>Mobile Accessibility:</a:t>
              </a:r>
              <a:endParaRPr lang="en-US" dirty="0"/>
            </a:p>
            <a:p>
              <a:pPr algn="ctr"/>
              <a:r>
                <a:rPr lang="en-US" dirty="0"/>
                <a:t>Offers mobile accessibility, allowing stakeholders to access information and perform tasks on the go using smartphones or tablets.</a:t>
              </a:r>
            </a:p>
            <a:p>
              <a:endParaRPr lang="en-IN" dirty="0"/>
            </a:p>
          </p:txBody>
        </p:sp>
      </p:grpSp>
    </p:spTree>
    <p:extLst>
      <p:ext uri="{BB962C8B-B14F-4D97-AF65-F5344CB8AC3E}">
        <p14:creationId xmlns:p14="http://schemas.microsoft.com/office/powerpoint/2010/main" val="346987875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66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66000">
                                          <p:cBhvr additive="base">
                                            <p:cTn id="7" dur="500" fill="hold"/>
                                            <p:tgtEl>
                                              <p:spTgt spid="22"/>
                                            </p:tgtEl>
                                            <p:attrNameLst>
                                              <p:attrName>ppt_x</p:attrName>
                                            </p:attrNameLst>
                                          </p:cBhvr>
                                          <p:tavLst>
                                            <p:tav tm="0">
                                              <p:val>
                                                <p:strVal val="#ppt_x"/>
                                              </p:val>
                                            </p:tav>
                                            <p:tav tm="100000">
                                              <p:val>
                                                <p:strVal val="#ppt_x"/>
                                              </p:val>
                                            </p:tav>
                                          </p:tavLst>
                                        </p:anim>
                                        <p:anim calcmode="lin" valueType="num" p14:bounceEnd="66000">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14:presetBounceEnd="66000">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14:bounceEnd="66000">
                                          <p:cBhvr additive="base">
                                            <p:cTn id="13" dur="500" fill="hold"/>
                                            <p:tgtEl>
                                              <p:spTgt spid="23"/>
                                            </p:tgtEl>
                                            <p:attrNameLst>
                                              <p:attrName>ppt_x</p:attrName>
                                            </p:attrNameLst>
                                          </p:cBhvr>
                                          <p:tavLst>
                                            <p:tav tm="0">
                                              <p:val>
                                                <p:strVal val="#ppt_x"/>
                                              </p:val>
                                            </p:tav>
                                            <p:tav tm="100000">
                                              <p:val>
                                                <p:strVal val="#ppt_x"/>
                                              </p:val>
                                            </p:tav>
                                          </p:tavLst>
                                        </p:anim>
                                        <p:anim calcmode="lin" valueType="num" p14:bounceEnd="66000">
                                          <p:cBhvr additive="base">
                                            <p:cTn id="14"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14:presetBounceEnd="66000">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14:bounceEnd="66000">
                                          <p:cBhvr additive="base">
                                            <p:cTn id="19" dur="500" fill="hold"/>
                                            <p:tgtEl>
                                              <p:spTgt spid="24"/>
                                            </p:tgtEl>
                                            <p:attrNameLst>
                                              <p:attrName>ppt_x</p:attrName>
                                            </p:attrNameLst>
                                          </p:cBhvr>
                                          <p:tavLst>
                                            <p:tav tm="0">
                                              <p:val>
                                                <p:strVal val="#ppt_x"/>
                                              </p:val>
                                            </p:tav>
                                            <p:tav tm="100000">
                                              <p:val>
                                                <p:strVal val="#ppt_x"/>
                                              </p:val>
                                            </p:tav>
                                          </p:tavLst>
                                        </p:anim>
                                        <p:anim calcmode="lin" valueType="num" p14:bounceEnd="66000">
                                          <p:cBhvr additive="base">
                                            <p:cTn id="20"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14:presetBounceEnd="66000">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14:bounceEnd="66000">
                                          <p:cBhvr additive="base">
                                            <p:cTn id="25" dur="500" fill="hold"/>
                                            <p:tgtEl>
                                              <p:spTgt spid="25"/>
                                            </p:tgtEl>
                                            <p:attrNameLst>
                                              <p:attrName>ppt_x</p:attrName>
                                            </p:attrNameLst>
                                          </p:cBhvr>
                                          <p:tavLst>
                                            <p:tav tm="0">
                                              <p:val>
                                                <p:strVal val="#ppt_x"/>
                                              </p:val>
                                            </p:tav>
                                            <p:tav tm="100000">
                                              <p:val>
                                                <p:strVal val="#ppt_x"/>
                                              </p:val>
                                            </p:tav>
                                          </p:tavLst>
                                        </p:anim>
                                        <p:anim calcmode="lin" valueType="num" p14:bounceEnd="66000">
                                          <p:cBhvr additive="base">
                                            <p:cTn id="26"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10B679DB-1A79-47C2-B900-0BFD297524EF}"/>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699693" y="206967"/>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8A3460A-3AB2-411B-9551-7771D418764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36581" y="152210"/>
            <a:ext cx="1767114" cy="1767114"/>
          </a:xfrm>
          <a:prstGeom prst="rect">
            <a:avLst/>
          </a:prstGeom>
        </p:spPr>
      </p:pic>
      <p:sp>
        <p:nvSpPr>
          <p:cNvPr id="4" name="Rectangle 3">
            <a:extLst>
              <a:ext uri="{FF2B5EF4-FFF2-40B4-BE49-F238E27FC236}">
                <a16:creationId xmlns:a16="http://schemas.microsoft.com/office/drawing/2014/main" id="{F140C4EC-79C4-4B90-908C-1305BE24242F}"/>
              </a:ext>
            </a:extLst>
          </p:cNvPr>
          <p:cNvSpPr/>
          <p:nvPr/>
        </p:nvSpPr>
        <p:spPr>
          <a:xfrm>
            <a:off x="1781208" y="0"/>
            <a:ext cx="8219135" cy="1446550"/>
          </a:xfrm>
          <a:prstGeom prst="rect">
            <a:avLst/>
          </a:prstGeom>
        </p:spPr>
        <p:txBody>
          <a:bodyPr wrap="square">
            <a:spAutoFit/>
          </a:bodyPr>
          <a:lstStyle/>
          <a:p>
            <a:pPr algn="ctr"/>
            <a:r>
              <a:rPr lang="en-US" sz="4400" b="1" u="sng" dirty="0">
                <a:solidFill>
                  <a:srgbClr val="3531A0"/>
                </a:solidFill>
                <a:latin typeface="Times New Roman" panose="02020603050405020304" pitchFamily="18" charset="0"/>
                <a:cs typeface="Times New Roman" panose="02020603050405020304" pitchFamily="18" charset="0"/>
              </a:rPr>
              <a:t>AGENDA  OF CREATING ERP SYSTEM</a:t>
            </a:r>
            <a:endParaRPr lang="en-IN" sz="4400" b="1" u="sng" dirty="0">
              <a:solidFill>
                <a:srgbClr val="3531A0"/>
              </a:solidFill>
              <a:latin typeface="Times New Roman" panose="02020603050405020304" pitchFamily="18" charset="0"/>
              <a:cs typeface="Times New Roman" panose="02020603050405020304" pitchFamily="18" charset="0"/>
            </a:endParaRPr>
          </a:p>
        </p:txBody>
      </p:sp>
      <p:pic>
        <p:nvPicPr>
          <p:cNvPr id="10242" name="Picture 2" descr="Centralizing Customer Profile Data: What You Need to Know - Business 2  Community">
            <a:extLst>
              <a:ext uri="{FF2B5EF4-FFF2-40B4-BE49-F238E27FC236}">
                <a16:creationId xmlns:a16="http://schemas.microsoft.com/office/drawing/2014/main" id="{864FFE7E-CB71-4586-8794-1E666391B29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033" b="90000" l="10000" r="90000">
                        <a14:foregroundMark x1="55574" y1="12295" x2="47705" y2="8033"/>
                        <a14:foregroundMark x1="47705" y1="8033" x2="46785" y2="8171"/>
                        <a14:backgroundMark x1="45246" y1="7541" x2="42623" y2="9344"/>
                        <a14:backgroundMark x1="46393" y1="7705" x2="45574" y2="8033"/>
                      </a14:backgroundRemoval>
                    </a14:imgEffect>
                  </a14:imgLayer>
                </a14:imgProps>
              </a:ext>
              <a:ext uri="{28A0092B-C50C-407E-A947-70E740481C1C}">
                <a14:useLocalDpi xmlns:a14="http://schemas.microsoft.com/office/drawing/2010/main" val="0"/>
              </a:ext>
            </a:extLst>
          </a:blip>
          <a:srcRect/>
          <a:stretch>
            <a:fillRect/>
          </a:stretch>
        </p:blipFill>
        <p:spPr bwMode="auto">
          <a:xfrm>
            <a:off x="-90309" y="1763906"/>
            <a:ext cx="3059340" cy="30593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15C9D3-A9C4-4AD8-A887-77DF6B09A1FA}"/>
              </a:ext>
            </a:extLst>
          </p:cNvPr>
          <p:cNvSpPr txBox="1"/>
          <p:nvPr/>
        </p:nvSpPr>
        <p:spPr>
          <a:xfrm>
            <a:off x="116114" y="4298208"/>
            <a:ext cx="2957838" cy="458074"/>
          </a:xfrm>
          <a:prstGeom prst="rect">
            <a:avLst/>
          </a:prstGeom>
          <a:noFill/>
        </p:spPr>
        <p:txBody>
          <a:bodyPr wrap="square" rtlCol="0">
            <a:spAutoFit/>
          </a:bodyPr>
          <a:lstStyle/>
          <a:p>
            <a:pPr>
              <a:lnSpc>
                <a:spcPct val="150000"/>
              </a:lnSpc>
            </a:pPr>
            <a:r>
              <a:rPr lang="en-IN" dirty="0">
                <a:solidFill>
                  <a:srgbClr val="3531A0"/>
                </a:solidFill>
                <a:latin typeface="Times New Roman" panose="02020603050405020304" pitchFamily="18" charset="0"/>
                <a:cs typeface="Times New Roman" panose="02020603050405020304" pitchFamily="18" charset="0"/>
              </a:rPr>
              <a:t>Centralized data management</a:t>
            </a:r>
          </a:p>
        </p:txBody>
      </p:sp>
      <p:pic>
        <p:nvPicPr>
          <p:cNvPr id="10244" name="Picture 4" descr="What is Digital Process Automation &amp; Why You Should Implement?">
            <a:extLst>
              <a:ext uri="{FF2B5EF4-FFF2-40B4-BE49-F238E27FC236}">
                <a16:creationId xmlns:a16="http://schemas.microsoft.com/office/drawing/2014/main" id="{01C2D9F6-E8AE-4CB8-814B-3AC26066C49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19029" y="3370164"/>
            <a:ext cx="6202219" cy="34878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A2F71C3-F234-40CC-8575-6A8B4E2C28D6}"/>
              </a:ext>
            </a:extLst>
          </p:cNvPr>
          <p:cNvSpPr/>
          <p:nvPr/>
        </p:nvSpPr>
        <p:spPr>
          <a:xfrm>
            <a:off x="3339945" y="6143101"/>
            <a:ext cx="2480166" cy="665823"/>
          </a:xfrm>
          <a:prstGeom prst="rect">
            <a:avLst/>
          </a:prstGeom>
        </p:spPr>
        <p:txBody>
          <a:bodyPr wrap="none">
            <a:spAutoFit/>
          </a:bodyPr>
          <a:lstStyle/>
          <a:p>
            <a:pPr>
              <a:lnSpc>
                <a:spcPct val="250000"/>
              </a:lnSpc>
            </a:pPr>
            <a:r>
              <a:rPr lang="en-IN" dirty="0">
                <a:solidFill>
                  <a:srgbClr val="3531A0"/>
                </a:solidFill>
                <a:latin typeface="Times New Roman" panose="02020603050405020304" pitchFamily="18" charset="0"/>
                <a:cs typeface="Times New Roman" panose="02020603050405020304" pitchFamily="18" charset="0"/>
              </a:rPr>
              <a:t>Automation of processes</a:t>
            </a:r>
          </a:p>
        </p:txBody>
      </p:sp>
      <p:pic>
        <p:nvPicPr>
          <p:cNvPr id="9" name="Picture 8">
            <a:extLst>
              <a:ext uri="{FF2B5EF4-FFF2-40B4-BE49-F238E27FC236}">
                <a16:creationId xmlns:a16="http://schemas.microsoft.com/office/drawing/2014/main" id="{FD472B31-242E-4AC0-836F-3E8713BC76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72285" y="1450384"/>
            <a:ext cx="4334990" cy="2440873"/>
          </a:xfrm>
          <a:prstGeom prst="rect">
            <a:avLst/>
          </a:prstGeom>
        </p:spPr>
      </p:pic>
      <p:sp>
        <p:nvSpPr>
          <p:cNvPr id="10" name="Rectangle 9">
            <a:extLst>
              <a:ext uri="{FF2B5EF4-FFF2-40B4-BE49-F238E27FC236}">
                <a16:creationId xmlns:a16="http://schemas.microsoft.com/office/drawing/2014/main" id="{443FD2EB-0216-408C-97F0-C29BA3EF19BB}"/>
              </a:ext>
            </a:extLst>
          </p:cNvPr>
          <p:cNvSpPr/>
          <p:nvPr/>
        </p:nvSpPr>
        <p:spPr>
          <a:xfrm>
            <a:off x="6190986" y="3558345"/>
            <a:ext cx="2980303" cy="665823"/>
          </a:xfrm>
          <a:prstGeom prst="rect">
            <a:avLst/>
          </a:prstGeom>
        </p:spPr>
        <p:txBody>
          <a:bodyPr wrap="none">
            <a:spAutoFit/>
          </a:bodyPr>
          <a:lstStyle/>
          <a:p>
            <a:pPr>
              <a:lnSpc>
                <a:spcPct val="250000"/>
              </a:lnSpc>
            </a:pPr>
            <a:r>
              <a:rPr lang="en-IN" dirty="0">
                <a:solidFill>
                  <a:srgbClr val="3531A0"/>
                </a:solidFill>
                <a:latin typeface="Times New Roman" panose="02020603050405020304" pitchFamily="18" charset="0"/>
                <a:cs typeface="Times New Roman" panose="02020603050405020304" pitchFamily="18" charset="0"/>
              </a:rPr>
              <a:t>Student lifecycle management</a:t>
            </a:r>
          </a:p>
        </p:txBody>
      </p:sp>
      <p:pic>
        <p:nvPicPr>
          <p:cNvPr id="12" name="Picture 11">
            <a:extLst>
              <a:ext uri="{FF2B5EF4-FFF2-40B4-BE49-F238E27FC236}">
                <a16:creationId xmlns:a16="http://schemas.microsoft.com/office/drawing/2014/main" id="{2DCAA0F4-E4F2-48FA-B1FE-1F223F74E5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83852" y="4040866"/>
            <a:ext cx="4231520" cy="2538912"/>
          </a:xfrm>
          <a:prstGeom prst="rect">
            <a:avLst/>
          </a:prstGeom>
        </p:spPr>
      </p:pic>
      <p:sp>
        <p:nvSpPr>
          <p:cNvPr id="13" name="Rectangle 12">
            <a:extLst>
              <a:ext uri="{FF2B5EF4-FFF2-40B4-BE49-F238E27FC236}">
                <a16:creationId xmlns:a16="http://schemas.microsoft.com/office/drawing/2014/main" id="{9B2B6173-83ED-460E-AEF7-6865EB534201}"/>
              </a:ext>
            </a:extLst>
          </p:cNvPr>
          <p:cNvSpPr/>
          <p:nvPr/>
        </p:nvSpPr>
        <p:spPr>
          <a:xfrm>
            <a:off x="8859646" y="6154385"/>
            <a:ext cx="2281394" cy="665823"/>
          </a:xfrm>
          <a:prstGeom prst="rect">
            <a:avLst/>
          </a:prstGeom>
        </p:spPr>
        <p:txBody>
          <a:bodyPr wrap="none">
            <a:spAutoFit/>
          </a:bodyPr>
          <a:lstStyle/>
          <a:p>
            <a:pPr>
              <a:lnSpc>
                <a:spcPct val="250000"/>
              </a:lnSpc>
            </a:pPr>
            <a:r>
              <a:rPr lang="en-IN" dirty="0">
                <a:solidFill>
                  <a:srgbClr val="3531A0"/>
                </a:solidFill>
                <a:latin typeface="Times New Roman" panose="02020603050405020304" pitchFamily="18" charset="0"/>
                <a:cs typeface="Times New Roman" panose="02020603050405020304" pitchFamily="18" charset="0"/>
              </a:rPr>
              <a:t>Financial management</a:t>
            </a:r>
          </a:p>
        </p:txBody>
      </p:sp>
      <p:sp>
        <p:nvSpPr>
          <p:cNvPr id="14" name="Rectangle 13">
            <a:extLst>
              <a:ext uri="{FF2B5EF4-FFF2-40B4-BE49-F238E27FC236}">
                <a16:creationId xmlns:a16="http://schemas.microsoft.com/office/drawing/2014/main" id="{FA9726C5-F064-43BF-834B-8303746600E6}"/>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19807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edge">
                                      <p:cBhvr>
                                        <p:cTn id="7" dur="2000"/>
                                        <p:tgtEl>
                                          <p:spTgt spid="1024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0" presetClass="entr" presetSubtype="0" fill="hold" nodeType="clickEffect">
                                  <p:stCondLst>
                                    <p:cond delay="0"/>
                                  </p:stCondLst>
                                  <p:childTnLst>
                                    <p:set>
                                      <p:cBhvr>
                                        <p:cTn id="15" dur="1" fill="hold">
                                          <p:stCondLst>
                                            <p:cond delay="0"/>
                                          </p:stCondLst>
                                        </p:cTn>
                                        <p:tgtEl>
                                          <p:spTgt spid="10244"/>
                                        </p:tgtEl>
                                        <p:attrNameLst>
                                          <p:attrName>style.visibility</p:attrName>
                                        </p:attrNameLst>
                                      </p:cBhvr>
                                      <p:to>
                                        <p:strVal val="visible"/>
                                      </p:to>
                                    </p:set>
                                    <p:animEffect transition="in" filter="wedge">
                                      <p:cBhvr>
                                        <p:cTn id="16" dur="2000"/>
                                        <p:tgtEl>
                                          <p:spTgt spid="10244"/>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edge">
                                      <p:cBhvr>
                                        <p:cTn id="25" dur="2000"/>
                                        <p:tgtEl>
                                          <p:spTgt spid="9"/>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edge">
                                      <p:cBhvr>
                                        <p:cTn id="34" dur="2000"/>
                                        <p:tgtEl>
                                          <p:spTgt spid="12"/>
                                        </p:tgtEl>
                                      </p:cBhvr>
                                    </p:animEffect>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CF19E927-BBF4-420C-BE22-FDFAA050DBB6}"/>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13654"/>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E1F1030-EB48-4FA4-8CDA-F51CADB6A75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70672" y="166914"/>
            <a:ext cx="1767114" cy="1767114"/>
          </a:xfrm>
          <a:prstGeom prst="rect">
            <a:avLst/>
          </a:prstGeom>
        </p:spPr>
      </p:pic>
      <p:sp>
        <p:nvSpPr>
          <p:cNvPr id="5" name="Rectangle 4">
            <a:extLst>
              <a:ext uri="{FF2B5EF4-FFF2-40B4-BE49-F238E27FC236}">
                <a16:creationId xmlns:a16="http://schemas.microsoft.com/office/drawing/2014/main" id="{F7B4A6E5-B5D9-4F42-B88F-FFB0BE39813A}"/>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Title 1">
            <a:extLst>
              <a:ext uri="{FF2B5EF4-FFF2-40B4-BE49-F238E27FC236}">
                <a16:creationId xmlns:a16="http://schemas.microsoft.com/office/drawing/2014/main" id="{F510C24D-C22D-4BC2-B7E3-5844EA9E5940}"/>
              </a:ext>
            </a:extLst>
          </p:cNvPr>
          <p:cNvSpPr txBox="1">
            <a:spLocks/>
          </p:cNvSpPr>
          <p:nvPr/>
        </p:nvSpPr>
        <p:spPr>
          <a:xfrm>
            <a:off x="3867150" y="263089"/>
            <a:ext cx="4457700" cy="132632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u="sng" dirty="0">
                <a:solidFill>
                  <a:srgbClr val="3531A0"/>
                </a:solidFill>
                <a:latin typeface="Times New Roman" panose="02020603050405020304" pitchFamily="18" charset="0"/>
                <a:ea typeface="+mn-ea"/>
                <a:cs typeface="Times New Roman" panose="02020603050405020304" pitchFamily="18" charset="0"/>
              </a:rPr>
              <a:t>OBSERVATION</a:t>
            </a:r>
          </a:p>
        </p:txBody>
      </p:sp>
      <p:sp>
        <p:nvSpPr>
          <p:cNvPr id="3" name="Rectangle 2">
            <a:extLst>
              <a:ext uri="{FF2B5EF4-FFF2-40B4-BE49-F238E27FC236}">
                <a16:creationId xmlns:a16="http://schemas.microsoft.com/office/drawing/2014/main" id="{7177BA9E-7E0A-4EB4-B799-F8B9049C8484}"/>
              </a:ext>
            </a:extLst>
          </p:cNvPr>
          <p:cNvSpPr/>
          <p:nvPr/>
        </p:nvSpPr>
        <p:spPr>
          <a:xfrm>
            <a:off x="609600" y="2149711"/>
            <a:ext cx="9550400" cy="4031873"/>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3531A0"/>
                </a:solidFill>
                <a:latin typeface="Times New Roman" panose="02020603050405020304" pitchFamily="18" charset="0"/>
                <a:cs typeface="Times New Roman" panose="02020603050405020304" pitchFamily="18" charset="0"/>
              </a:rPr>
              <a:t>Mainly we do our observation through following 5 aspects.</a:t>
            </a:r>
          </a:p>
          <a:p>
            <a:pPr marL="457200" indent="-457200">
              <a:buFont typeface="Arial" panose="020B0604020202020204" pitchFamily="34" charset="0"/>
              <a:buChar char="•"/>
            </a:pPr>
            <a:r>
              <a:rPr lang="en-US" sz="3200" dirty="0">
                <a:solidFill>
                  <a:srgbClr val="3531A0"/>
                </a:solidFill>
                <a:latin typeface="Times New Roman" panose="02020603050405020304" pitchFamily="18" charset="0"/>
                <a:cs typeface="Times New Roman" panose="02020603050405020304" pitchFamily="18" charset="0"/>
              </a:rPr>
              <a:t>It consist of AEIOU framework.</a:t>
            </a:r>
          </a:p>
          <a:p>
            <a:pPr marL="457200" indent="-457200">
              <a:buFont typeface="Wingdings" panose="05000000000000000000" pitchFamily="2" charset="2"/>
              <a:buChar char="Ø"/>
            </a:pPr>
            <a:r>
              <a:rPr lang="en-US" sz="3200" dirty="0">
                <a:solidFill>
                  <a:srgbClr val="3531A0"/>
                </a:solidFill>
                <a:latin typeface="Times New Roman" panose="02020603050405020304" pitchFamily="18" charset="0"/>
                <a:cs typeface="Times New Roman" panose="02020603050405020304" pitchFamily="18" charset="0"/>
              </a:rPr>
              <a:t>A=Activity</a:t>
            </a:r>
          </a:p>
          <a:p>
            <a:pPr marL="457200" indent="-457200">
              <a:buFont typeface="Wingdings" panose="05000000000000000000" pitchFamily="2" charset="2"/>
              <a:buChar char="Ø"/>
            </a:pPr>
            <a:r>
              <a:rPr lang="en-US" sz="3200" dirty="0">
                <a:solidFill>
                  <a:srgbClr val="3531A0"/>
                </a:solidFill>
                <a:latin typeface="Times New Roman" panose="02020603050405020304" pitchFamily="18" charset="0"/>
                <a:cs typeface="Times New Roman" panose="02020603050405020304" pitchFamily="18" charset="0"/>
              </a:rPr>
              <a:t>E=Environment</a:t>
            </a:r>
          </a:p>
          <a:p>
            <a:pPr marL="457200" indent="-457200">
              <a:buFont typeface="Wingdings" panose="05000000000000000000" pitchFamily="2" charset="2"/>
              <a:buChar char="Ø"/>
            </a:pPr>
            <a:r>
              <a:rPr lang="en-US" sz="3200" dirty="0">
                <a:solidFill>
                  <a:srgbClr val="3531A0"/>
                </a:solidFill>
                <a:latin typeface="Times New Roman" panose="02020603050405020304" pitchFamily="18" charset="0"/>
                <a:cs typeface="Times New Roman" panose="02020603050405020304" pitchFamily="18" charset="0"/>
              </a:rPr>
              <a:t>I=Interaction</a:t>
            </a:r>
          </a:p>
          <a:p>
            <a:pPr marL="457200" indent="-457200">
              <a:buFont typeface="Wingdings" panose="05000000000000000000" pitchFamily="2" charset="2"/>
              <a:buChar char="Ø"/>
            </a:pPr>
            <a:r>
              <a:rPr lang="en-US" sz="3200" dirty="0">
                <a:solidFill>
                  <a:srgbClr val="3531A0"/>
                </a:solidFill>
                <a:latin typeface="Times New Roman" panose="02020603050405020304" pitchFamily="18" charset="0"/>
                <a:cs typeface="Times New Roman" panose="02020603050405020304" pitchFamily="18" charset="0"/>
              </a:rPr>
              <a:t>O=Object</a:t>
            </a:r>
          </a:p>
          <a:p>
            <a:pPr marL="457200" indent="-457200">
              <a:buFont typeface="Wingdings" panose="05000000000000000000" pitchFamily="2" charset="2"/>
              <a:buChar char="Ø"/>
            </a:pPr>
            <a:r>
              <a:rPr lang="en-US" sz="3200" dirty="0">
                <a:solidFill>
                  <a:srgbClr val="3531A0"/>
                </a:solidFill>
                <a:latin typeface="Times New Roman" panose="02020603050405020304" pitchFamily="18" charset="0"/>
                <a:cs typeface="Times New Roman" panose="02020603050405020304" pitchFamily="18" charset="0"/>
              </a:rPr>
              <a:t>U=User</a:t>
            </a:r>
          </a:p>
        </p:txBody>
      </p:sp>
      <p:pic>
        <p:nvPicPr>
          <p:cNvPr id="9" name="Picture 8">
            <a:extLst>
              <a:ext uri="{FF2B5EF4-FFF2-40B4-BE49-F238E27FC236}">
                <a16:creationId xmlns:a16="http://schemas.microsoft.com/office/drawing/2014/main" id="{0803FE99-1978-4A40-88E8-32D73305912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16200000">
            <a:off x="7311769" y="2258367"/>
            <a:ext cx="3665522" cy="496464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2874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55D5BB4F-D10A-45B0-8B1E-8D09B805ACC5}"/>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339942" y="179308"/>
            <a:ext cx="1929456" cy="14578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5AF6184-04F7-4BF2-B860-F3160468835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1306629" y="161930"/>
            <a:ext cx="731156" cy="731156"/>
          </a:xfrm>
          <a:prstGeom prst="rect">
            <a:avLst/>
          </a:prstGeom>
        </p:spPr>
      </p:pic>
      <p:sp>
        <p:nvSpPr>
          <p:cNvPr id="4" name="Rectangle 3">
            <a:extLst>
              <a:ext uri="{FF2B5EF4-FFF2-40B4-BE49-F238E27FC236}">
                <a16:creationId xmlns:a16="http://schemas.microsoft.com/office/drawing/2014/main" id="{F0566F41-4B78-4CDF-9BE1-C35CC6AC6268}"/>
              </a:ext>
            </a:extLst>
          </p:cNvPr>
          <p:cNvSpPr/>
          <p:nvPr/>
        </p:nvSpPr>
        <p:spPr>
          <a:xfrm>
            <a:off x="116114" y="116112"/>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788D7FEF-6AE3-499D-A4C0-07EEBB82161F}"/>
              </a:ext>
            </a:extLst>
          </p:cNvPr>
          <p:cNvSpPr/>
          <p:nvPr/>
        </p:nvSpPr>
        <p:spPr>
          <a:xfrm>
            <a:off x="2369499" y="128245"/>
            <a:ext cx="7453002" cy="707886"/>
          </a:xfrm>
          <a:prstGeom prst="rect">
            <a:avLst/>
          </a:prstGeom>
        </p:spPr>
        <p:txBody>
          <a:bodyPr wrap="none">
            <a:spAutoFit/>
          </a:bodyPr>
          <a:lstStyle/>
          <a:p>
            <a:pPr algn="ctr"/>
            <a:r>
              <a:rPr lang="en-US" sz="4000" b="1" u="sng" dirty="0">
                <a:solidFill>
                  <a:srgbClr val="3531A0"/>
                </a:solidFill>
                <a:latin typeface="Times New Roman" panose="02020603050405020304" pitchFamily="18" charset="0"/>
                <a:cs typeface="Times New Roman" panose="02020603050405020304" pitchFamily="18" charset="0"/>
              </a:rPr>
              <a:t>DIFFERENT FRAMEWORKS:-</a:t>
            </a:r>
            <a:endParaRPr lang="en-IN" sz="4000" b="1" u="sng" dirty="0">
              <a:solidFill>
                <a:srgbClr val="3531A0"/>
              </a:solidFill>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BC476FA5-D756-4E3E-87C5-7E505C45D780}"/>
              </a:ext>
            </a:extLst>
          </p:cNvPr>
          <p:cNvGrpSpPr/>
          <p:nvPr/>
        </p:nvGrpSpPr>
        <p:grpSpPr>
          <a:xfrm>
            <a:off x="-11291154" y="1004593"/>
            <a:ext cx="12250695" cy="5731329"/>
            <a:chOff x="243557" y="964740"/>
            <a:chExt cx="12250695" cy="5731329"/>
          </a:xfrm>
        </p:grpSpPr>
        <p:grpSp>
          <p:nvGrpSpPr>
            <p:cNvPr id="39" name="Group 38">
              <a:extLst>
                <a:ext uri="{FF2B5EF4-FFF2-40B4-BE49-F238E27FC236}">
                  <a16:creationId xmlns:a16="http://schemas.microsoft.com/office/drawing/2014/main" id="{3C2B3A4B-7753-4AA8-BD17-D13D0E30702F}"/>
                </a:ext>
              </a:extLst>
            </p:cNvPr>
            <p:cNvGrpSpPr/>
            <p:nvPr/>
          </p:nvGrpSpPr>
          <p:grpSpPr>
            <a:xfrm>
              <a:off x="243557" y="964740"/>
              <a:ext cx="11704885" cy="5731329"/>
              <a:chOff x="281941" y="870856"/>
              <a:chExt cx="11704885" cy="5731329"/>
            </a:xfrm>
            <a:solidFill>
              <a:srgbClr val="3531A0"/>
            </a:solidFill>
          </p:grpSpPr>
          <p:sp>
            <p:nvSpPr>
              <p:cNvPr id="40" name="Rectangle: Rounded Corners 39">
                <a:extLst>
                  <a:ext uri="{FF2B5EF4-FFF2-40B4-BE49-F238E27FC236}">
                    <a16:creationId xmlns:a16="http://schemas.microsoft.com/office/drawing/2014/main" id="{03CF63EF-A33C-41B7-BA7E-44FE12564C00}"/>
                  </a:ext>
                </a:extLst>
              </p:cNvPr>
              <p:cNvSpPr/>
              <p:nvPr/>
            </p:nvSpPr>
            <p:spPr>
              <a:xfrm>
                <a:off x="11512765" y="870856"/>
                <a:ext cx="474061" cy="21950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Flowchart: Process 40">
                <a:extLst>
                  <a:ext uri="{FF2B5EF4-FFF2-40B4-BE49-F238E27FC236}">
                    <a16:creationId xmlns:a16="http://schemas.microsoft.com/office/drawing/2014/main" id="{A3C7D136-CDF4-47AB-9257-0FDA803B33AB}"/>
                  </a:ext>
                </a:extLst>
              </p:cNvPr>
              <p:cNvSpPr/>
              <p:nvPr/>
            </p:nvSpPr>
            <p:spPr>
              <a:xfrm>
                <a:off x="281941" y="870856"/>
                <a:ext cx="11258928" cy="573132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2" name="Picture 41">
              <a:extLst>
                <a:ext uri="{FF2B5EF4-FFF2-40B4-BE49-F238E27FC236}">
                  <a16:creationId xmlns:a16="http://schemas.microsoft.com/office/drawing/2014/main" id="{C38C2CE7-8342-4888-AC36-3D1667D3175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95274" y="1134343"/>
              <a:ext cx="3157062" cy="5411602"/>
            </a:xfrm>
            <a:prstGeom prst="rect">
              <a:avLst/>
            </a:prstGeom>
            <a:ln w="88900" cap="sq" cmpd="thickThin">
              <a:solidFill>
                <a:srgbClr val="000000"/>
              </a:solidFill>
              <a:prstDash val="solid"/>
              <a:miter lim="800000"/>
            </a:ln>
            <a:effectLst>
              <a:innerShdw blurRad="76200">
                <a:srgbClr val="000000"/>
              </a:innerShdw>
            </a:effectLst>
          </p:spPr>
        </p:pic>
        <p:sp>
          <p:nvSpPr>
            <p:cNvPr id="43" name="TextBox 42">
              <a:extLst>
                <a:ext uri="{FF2B5EF4-FFF2-40B4-BE49-F238E27FC236}">
                  <a16:creationId xmlns:a16="http://schemas.microsoft.com/office/drawing/2014/main" id="{7877FA85-3F94-42E5-9571-226F7DC32778}"/>
                </a:ext>
              </a:extLst>
            </p:cNvPr>
            <p:cNvSpPr txBox="1"/>
            <p:nvPr/>
          </p:nvSpPr>
          <p:spPr>
            <a:xfrm>
              <a:off x="3686629" y="1043772"/>
              <a:ext cx="7184127" cy="800219"/>
            </a:xfrm>
            <a:prstGeom prst="rect">
              <a:avLst/>
            </a:prstGeom>
            <a:noFill/>
          </p:spPr>
          <p:txBody>
            <a:bodyPr wrap="square" rtlCol="0">
              <a:spAutoFit/>
            </a:bodyPr>
            <a:lstStyle/>
            <a:p>
              <a:r>
                <a:rPr lang="en-US" sz="2800" b="1" u="sng" dirty="0">
                  <a:solidFill>
                    <a:schemeClr val="bg1"/>
                  </a:solidFill>
                  <a:latin typeface="Times New Roman" panose="02020603050405020304" pitchFamily="18" charset="0"/>
                  <a:cs typeface="Times New Roman" panose="02020603050405020304" pitchFamily="18" charset="0"/>
                </a:rPr>
                <a:t>Empathy Mapping / Framework:- </a:t>
              </a:r>
            </a:p>
            <a:p>
              <a:endParaRPr lang="en-IN" dirty="0"/>
            </a:p>
          </p:txBody>
        </p:sp>
        <p:sp>
          <p:nvSpPr>
            <p:cNvPr id="44" name="Rectangle 43">
              <a:extLst>
                <a:ext uri="{FF2B5EF4-FFF2-40B4-BE49-F238E27FC236}">
                  <a16:creationId xmlns:a16="http://schemas.microsoft.com/office/drawing/2014/main" id="{93DF65AE-28FF-4617-8C0D-7B537466C283}"/>
                </a:ext>
              </a:extLst>
            </p:cNvPr>
            <p:cNvSpPr/>
            <p:nvPr/>
          </p:nvSpPr>
          <p:spPr>
            <a:xfrm>
              <a:off x="3891630" y="1932334"/>
              <a:ext cx="6774124" cy="3874394"/>
            </a:xfrm>
            <a:prstGeom prst="rect">
              <a:avLst/>
            </a:prstGeom>
          </p:spPr>
          <p:txBody>
            <a:bodyPr wrap="square">
              <a:spAutoFit/>
            </a:bodyPr>
            <a:lstStyle/>
            <a:p>
              <a:pPr>
                <a:lnSpc>
                  <a:spcPct val="150000"/>
                </a:lnSpc>
              </a:pPr>
              <a:r>
                <a:rPr lang="en-US" sz="2000" u="sng" dirty="0">
                  <a:solidFill>
                    <a:schemeClr val="bg1"/>
                  </a:solidFill>
                  <a:latin typeface="Times New Roman" panose="02020603050405020304" pitchFamily="18" charset="0"/>
                  <a:cs typeface="Times New Roman" panose="02020603050405020304" pitchFamily="18" charset="0"/>
                </a:rPr>
                <a:t>User</a:t>
              </a:r>
              <a:r>
                <a:rPr lang="en-US" u="sng" dirty="0">
                  <a:solidFill>
                    <a:schemeClr val="bg1"/>
                  </a:solidFill>
                  <a:latin typeface="Times New Roman" panose="02020603050405020304" pitchFamily="18" charset="0"/>
                  <a:cs typeface="Times New Roman" panose="02020603050405020304" pitchFamily="18" charset="0"/>
                </a:rPr>
                <a:t> :- </a:t>
              </a:r>
            </a:p>
            <a:p>
              <a:pPr marL="457200" indent="-4572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Admin</a:t>
              </a:r>
            </a:p>
            <a:p>
              <a:pPr marL="457200" indent="-4572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Staff</a:t>
              </a:r>
            </a:p>
            <a:p>
              <a:pPr marL="457200" indent="-4572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Students</a:t>
              </a:r>
            </a:p>
            <a:p>
              <a:pPr>
                <a:lnSpc>
                  <a:spcPct val="150000"/>
                </a:lnSpc>
              </a:pPr>
              <a:r>
                <a:rPr lang="en-US" sz="2000" u="sng" dirty="0">
                  <a:solidFill>
                    <a:schemeClr val="bg1"/>
                  </a:solidFill>
                  <a:latin typeface="Times New Roman" panose="02020603050405020304" pitchFamily="18" charset="0"/>
                  <a:cs typeface="Times New Roman" panose="02020603050405020304" pitchFamily="18" charset="0"/>
                </a:rPr>
                <a:t>Stakeholders </a:t>
              </a:r>
              <a:r>
                <a:rPr lang="en-US" u="sng" dirty="0">
                  <a:solidFill>
                    <a:schemeClr val="bg1"/>
                  </a:solidFill>
                  <a:latin typeface="Times New Roman" panose="02020603050405020304" pitchFamily="18" charset="0"/>
                  <a:cs typeface="Times New Roman" panose="02020603050405020304" pitchFamily="18" charset="0"/>
                </a:rPr>
                <a:t>:- </a:t>
              </a:r>
            </a:p>
            <a:p>
              <a:pPr marL="457200" indent="-4572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Parents</a:t>
              </a:r>
            </a:p>
            <a:p>
              <a:pPr marL="457200" indent="-4572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Director</a:t>
              </a:r>
            </a:p>
            <a:p>
              <a:pPr marL="457200" indent="-4572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Librarian</a:t>
              </a:r>
            </a:p>
            <a:p>
              <a:pPr marL="457200" indent="-4572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Technician</a:t>
              </a:r>
            </a:p>
          </p:txBody>
        </p:sp>
        <p:sp>
          <p:nvSpPr>
            <p:cNvPr id="45" name="Rectangle 44">
              <a:extLst>
                <a:ext uri="{FF2B5EF4-FFF2-40B4-BE49-F238E27FC236}">
                  <a16:creationId xmlns:a16="http://schemas.microsoft.com/office/drawing/2014/main" id="{3A3DB4F8-EE56-412C-A864-29CFAAF54A17}"/>
                </a:ext>
              </a:extLst>
            </p:cNvPr>
            <p:cNvSpPr/>
            <p:nvPr/>
          </p:nvSpPr>
          <p:spPr>
            <a:xfrm>
              <a:off x="6398252" y="1973647"/>
              <a:ext cx="6096000" cy="3009991"/>
            </a:xfrm>
            <a:prstGeom prst="rect">
              <a:avLst/>
            </a:prstGeom>
          </p:spPr>
          <p:txBody>
            <a:bodyPr>
              <a:spAutoFit/>
            </a:bodyPr>
            <a:lstStyle/>
            <a:p>
              <a:pPr>
                <a:lnSpc>
                  <a:spcPct val="150000"/>
                </a:lnSpc>
              </a:pPr>
              <a:r>
                <a:rPr lang="en-US" sz="2000" u="sng" dirty="0">
                  <a:solidFill>
                    <a:schemeClr val="bg1"/>
                  </a:solidFill>
                  <a:latin typeface="Times New Roman" panose="02020603050405020304" pitchFamily="18" charset="0"/>
                  <a:cs typeface="Times New Roman" panose="02020603050405020304" pitchFamily="18" charset="0"/>
                </a:rPr>
                <a:t>Activities </a:t>
              </a:r>
              <a:r>
                <a:rPr lang="en-US" u="sng" dirty="0">
                  <a:solidFill>
                    <a:schemeClr val="bg1"/>
                  </a:solidFill>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Teaching</a:t>
              </a:r>
            </a:p>
            <a:p>
              <a:pPr marL="342900"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Presentation</a:t>
              </a:r>
            </a:p>
            <a:p>
              <a:pPr marL="342900"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Student Registration</a:t>
              </a:r>
            </a:p>
            <a:p>
              <a:pPr marL="342900"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Practical Performance</a:t>
              </a:r>
            </a:p>
            <a:p>
              <a:pPr marL="342900" indent="-342900">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Writing Assignment</a:t>
              </a:r>
            </a:p>
            <a:p>
              <a:pPr marL="342900" indent="-342900">
                <a:lnSpc>
                  <a:spcPct val="150000"/>
                </a:lnSpc>
                <a:buFont typeface="Arial" panose="020B0604020202020204" pitchFamily="34" charset="0"/>
                <a:buChar char="•"/>
              </a:pPr>
              <a:r>
                <a:rPr lang="en-US" dirty="0">
                  <a:solidFill>
                    <a:schemeClr val="bg1"/>
                  </a:solidFill>
                  <a:latin typeface="Bell MT" panose="02020503060305020303" pitchFamily="18" charset="0"/>
                </a:rPr>
                <a:t>Meeting</a:t>
              </a:r>
            </a:p>
          </p:txBody>
        </p:sp>
        <p:sp>
          <p:nvSpPr>
            <p:cNvPr id="46" name="Rectangle 45">
              <a:extLst>
                <a:ext uri="{FF2B5EF4-FFF2-40B4-BE49-F238E27FC236}">
                  <a16:creationId xmlns:a16="http://schemas.microsoft.com/office/drawing/2014/main" id="{C8DF9589-BFB9-48EE-AA06-2EA602888BF3}"/>
                </a:ext>
              </a:extLst>
            </p:cNvPr>
            <p:cNvSpPr/>
            <p:nvPr/>
          </p:nvSpPr>
          <p:spPr>
            <a:xfrm rot="5400000">
              <a:off x="10658990" y="1908443"/>
              <a:ext cx="2108269" cy="369332"/>
            </a:xfrm>
            <a:prstGeom prst="rect">
              <a:avLst/>
            </a:prstGeom>
          </p:spPr>
          <p:txBody>
            <a:bodyPr wrap="none">
              <a:spAutoFit/>
            </a:bodyPr>
            <a:lstStyle/>
            <a:p>
              <a:r>
                <a:rPr lang="en-US" b="1" u="sng" dirty="0">
                  <a:solidFill>
                    <a:schemeClr val="bg1"/>
                  </a:solidFill>
                  <a:latin typeface="Times New Roman" panose="02020603050405020304" pitchFamily="18" charset="0"/>
                  <a:cs typeface="Times New Roman" panose="02020603050405020304" pitchFamily="18" charset="0"/>
                </a:rPr>
                <a:t>Empathy Mapping </a:t>
              </a:r>
              <a:endParaRPr lang="en-IN" dirty="0"/>
            </a:p>
          </p:txBody>
        </p:sp>
      </p:grpSp>
      <p:grpSp>
        <p:nvGrpSpPr>
          <p:cNvPr id="54" name="Group 53">
            <a:extLst>
              <a:ext uri="{FF2B5EF4-FFF2-40B4-BE49-F238E27FC236}">
                <a16:creationId xmlns:a16="http://schemas.microsoft.com/office/drawing/2014/main" id="{1E6DC275-DB49-4A99-A52F-BB8F1F254456}"/>
              </a:ext>
            </a:extLst>
          </p:cNvPr>
          <p:cNvGrpSpPr/>
          <p:nvPr/>
        </p:nvGrpSpPr>
        <p:grpSpPr>
          <a:xfrm>
            <a:off x="-11290666" y="1004001"/>
            <a:ext cx="11704885" cy="6141844"/>
            <a:chOff x="233153" y="897139"/>
            <a:chExt cx="11704885" cy="6141844"/>
          </a:xfrm>
        </p:grpSpPr>
        <p:grpSp>
          <p:nvGrpSpPr>
            <p:cNvPr id="49" name="Group 48">
              <a:extLst>
                <a:ext uri="{FF2B5EF4-FFF2-40B4-BE49-F238E27FC236}">
                  <a16:creationId xmlns:a16="http://schemas.microsoft.com/office/drawing/2014/main" id="{F7E399DD-BB75-4B54-953D-5270AFB53164}"/>
                </a:ext>
              </a:extLst>
            </p:cNvPr>
            <p:cNvGrpSpPr/>
            <p:nvPr/>
          </p:nvGrpSpPr>
          <p:grpSpPr>
            <a:xfrm>
              <a:off x="233153" y="897139"/>
              <a:ext cx="11704885" cy="5731329"/>
              <a:chOff x="233153" y="897139"/>
              <a:chExt cx="11704885" cy="5731329"/>
            </a:xfrm>
          </p:grpSpPr>
          <p:sp>
            <p:nvSpPr>
              <p:cNvPr id="19" name="Rectangle: Rounded Corners 18">
                <a:extLst>
                  <a:ext uri="{FF2B5EF4-FFF2-40B4-BE49-F238E27FC236}">
                    <a16:creationId xmlns:a16="http://schemas.microsoft.com/office/drawing/2014/main" id="{D64F2385-9035-4763-9EF5-E445C28EE24F}"/>
                  </a:ext>
                </a:extLst>
              </p:cNvPr>
              <p:cNvSpPr/>
              <p:nvPr/>
            </p:nvSpPr>
            <p:spPr>
              <a:xfrm>
                <a:off x="11463977" y="1361597"/>
                <a:ext cx="474061" cy="2195078"/>
              </a:xfrm>
              <a:prstGeom prst="roundRect">
                <a:avLst/>
              </a:prstGeom>
              <a:solidFill>
                <a:srgbClr val="4B7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Flowchart: Process 19">
                <a:extLst>
                  <a:ext uri="{FF2B5EF4-FFF2-40B4-BE49-F238E27FC236}">
                    <a16:creationId xmlns:a16="http://schemas.microsoft.com/office/drawing/2014/main" id="{29ABEE8C-2A7B-43EB-971E-D4894F85AED0}"/>
                  </a:ext>
                </a:extLst>
              </p:cNvPr>
              <p:cNvSpPr/>
              <p:nvPr/>
            </p:nvSpPr>
            <p:spPr>
              <a:xfrm>
                <a:off x="233153" y="897139"/>
                <a:ext cx="11258928" cy="5731329"/>
              </a:xfrm>
              <a:prstGeom prst="flowChartProcess">
                <a:avLst/>
              </a:prstGeom>
              <a:solidFill>
                <a:srgbClr val="4B7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Rectangle 49">
              <a:extLst>
                <a:ext uri="{FF2B5EF4-FFF2-40B4-BE49-F238E27FC236}">
                  <a16:creationId xmlns:a16="http://schemas.microsoft.com/office/drawing/2014/main" id="{C1100E1B-FC6C-4B68-A71D-C5F945B22291}"/>
                </a:ext>
              </a:extLst>
            </p:cNvPr>
            <p:cNvSpPr/>
            <p:nvPr/>
          </p:nvSpPr>
          <p:spPr>
            <a:xfrm>
              <a:off x="6040602" y="1043337"/>
              <a:ext cx="2720617" cy="523220"/>
            </a:xfrm>
            <a:prstGeom prst="rect">
              <a:avLst/>
            </a:prstGeom>
          </p:spPr>
          <p:txBody>
            <a:bodyPr wrap="none">
              <a:spAutoFit/>
            </a:bodyPr>
            <a:lstStyle/>
            <a:p>
              <a:r>
                <a:rPr lang="en-US" sz="2800" b="1" u="sng" dirty="0">
                  <a:solidFill>
                    <a:schemeClr val="bg1"/>
                  </a:solidFill>
                  <a:latin typeface="Times New Roman" panose="02020603050405020304" pitchFamily="18" charset="0"/>
                  <a:cs typeface="Times New Roman" panose="02020603050405020304" pitchFamily="18" charset="0"/>
                </a:rPr>
                <a:t>Mind Mapping: </a:t>
              </a:r>
            </a:p>
          </p:txBody>
        </p:sp>
        <p:pic>
          <p:nvPicPr>
            <p:cNvPr id="51" name="Picture 50">
              <a:extLst>
                <a:ext uri="{FF2B5EF4-FFF2-40B4-BE49-F238E27FC236}">
                  <a16:creationId xmlns:a16="http://schemas.microsoft.com/office/drawing/2014/main" id="{64353626-16B3-44D4-9D4B-1382FBF69C9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rot="16200000">
              <a:off x="1245846" y="297998"/>
              <a:ext cx="3801127" cy="5425009"/>
            </a:xfrm>
            <a:prstGeom prst="rect">
              <a:avLst/>
            </a:prstGeom>
            <a:ln w="88900" cap="sq" cmpd="thickThin">
              <a:solidFill>
                <a:srgbClr val="000000"/>
              </a:solidFill>
              <a:prstDash val="solid"/>
              <a:miter lim="800000"/>
            </a:ln>
            <a:effectLst>
              <a:innerShdw blurRad="76200">
                <a:srgbClr val="000000"/>
              </a:innerShdw>
            </a:effectLst>
          </p:spPr>
        </p:pic>
        <p:sp>
          <p:nvSpPr>
            <p:cNvPr id="52" name="Rectangle 51">
              <a:extLst>
                <a:ext uri="{FF2B5EF4-FFF2-40B4-BE49-F238E27FC236}">
                  <a16:creationId xmlns:a16="http://schemas.microsoft.com/office/drawing/2014/main" id="{2C277621-494F-40EF-A6E4-DCA2B21E2485}"/>
                </a:ext>
              </a:extLst>
            </p:cNvPr>
            <p:cNvSpPr/>
            <p:nvPr/>
          </p:nvSpPr>
          <p:spPr>
            <a:xfrm>
              <a:off x="6070730" y="1683671"/>
              <a:ext cx="5255399" cy="5355312"/>
            </a:xfrm>
            <a:prstGeom prst="rect">
              <a:avLst/>
            </a:prstGeom>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A Mind Map is an easy way to brainstorm thoughts organically without worrying about order and structure. It allows you to visually structure your ideas to help with analysis and recall.</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The given mind map consists of  sixes branches</a:t>
              </a:r>
            </a:p>
            <a:p>
              <a:pPr marL="285750" indent="-285750" algn="ctr">
                <a:lnSpc>
                  <a:spcPct val="20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Users</a:t>
              </a:r>
            </a:p>
            <a:p>
              <a:pPr marL="285750" indent="-285750" algn="ctr">
                <a:lnSpc>
                  <a:spcPct val="20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Modules</a:t>
              </a:r>
            </a:p>
            <a:p>
              <a:pPr marL="285750" indent="-285750" algn="ctr">
                <a:lnSpc>
                  <a:spcPct val="20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Application</a:t>
              </a:r>
            </a:p>
            <a:p>
              <a:pPr marL="285750" indent="-285750" algn="ctr">
                <a:lnSpc>
                  <a:spcPct val="20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Technology</a:t>
              </a:r>
            </a:p>
            <a:p>
              <a:pPr marL="285750" indent="-285750" algn="ctr">
                <a:lnSpc>
                  <a:spcPct val="20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Advantages</a:t>
              </a:r>
            </a:p>
            <a:p>
              <a:pPr marL="285750" indent="-285750" algn="ctr">
                <a:lnSpc>
                  <a:spcPct val="20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Disadvantages</a:t>
              </a:r>
            </a:p>
            <a:p>
              <a:endParaRPr lang="en-US" dirty="0">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C85928A1-5CF3-4569-84F0-CC10C0936B33}"/>
                </a:ext>
              </a:extLst>
            </p:cNvPr>
            <p:cNvSpPr/>
            <p:nvPr/>
          </p:nvSpPr>
          <p:spPr>
            <a:xfrm rot="5400000">
              <a:off x="10674320" y="2274470"/>
              <a:ext cx="2043484" cy="369332"/>
            </a:xfrm>
            <a:prstGeom prst="rect">
              <a:avLst/>
            </a:prstGeom>
          </p:spPr>
          <p:txBody>
            <a:bodyPr wrap="square">
              <a:spAutoFit/>
            </a:bodyPr>
            <a:lstStyle/>
            <a:p>
              <a:r>
                <a:rPr lang="en-US" b="1" u="sng" dirty="0">
                  <a:solidFill>
                    <a:schemeClr val="bg1"/>
                  </a:solidFill>
                  <a:latin typeface="Times New Roman" panose="02020603050405020304" pitchFamily="18" charset="0"/>
                  <a:cs typeface="Times New Roman" panose="02020603050405020304" pitchFamily="18" charset="0"/>
                </a:rPr>
                <a:t>Mind Mapping: </a:t>
              </a:r>
            </a:p>
          </p:txBody>
        </p:sp>
      </p:grpSp>
      <p:grpSp>
        <p:nvGrpSpPr>
          <p:cNvPr id="62" name="Group 61">
            <a:extLst>
              <a:ext uri="{FF2B5EF4-FFF2-40B4-BE49-F238E27FC236}">
                <a16:creationId xmlns:a16="http://schemas.microsoft.com/office/drawing/2014/main" id="{A0ED17DF-58E2-478D-B60C-890372A0E193}"/>
              </a:ext>
            </a:extLst>
          </p:cNvPr>
          <p:cNvGrpSpPr/>
          <p:nvPr/>
        </p:nvGrpSpPr>
        <p:grpSpPr>
          <a:xfrm>
            <a:off x="-11285378" y="1004593"/>
            <a:ext cx="11704885" cy="6229000"/>
            <a:chOff x="243557" y="920706"/>
            <a:chExt cx="11704885" cy="6229000"/>
          </a:xfrm>
        </p:grpSpPr>
        <p:grpSp>
          <p:nvGrpSpPr>
            <p:cNvPr id="55" name="Group 54">
              <a:extLst>
                <a:ext uri="{FF2B5EF4-FFF2-40B4-BE49-F238E27FC236}">
                  <a16:creationId xmlns:a16="http://schemas.microsoft.com/office/drawing/2014/main" id="{7D8E2865-096D-47E1-9653-0F0C6ED93E79}"/>
                </a:ext>
              </a:extLst>
            </p:cNvPr>
            <p:cNvGrpSpPr/>
            <p:nvPr/>
          </p:nvGrpSpPr>
          <p:grpSpPr>
            <a:xfrm>
              <a:off x="243557" y="920706"/>
              <a:ext cx="11704885" cy="5731329"/>
              <a:chOff x="243557" y="920707"/>
              <a:chExt cx="11704885" cy="5731329"/>
            </a:xfrm>
          </p:grpSpPr>
          <p:sp>
            <p:nvSpPr>
              <p:cNvPr id="22" name="Rectangle: Rounded Corners 21">
                <a:extLst>
                  <a:ext uri="{FF2B5EF4-FFF2-40B4-BE49-F238E27FC236}">
                    <a16:creationId xmlns:a16="http://schemas.microsoft.com/office/drawing/2014/main" id="{8ECA1368-5479-43D4-817D-2144371CD551}"/>
                  </a:ext>
                </a:extLst>
              </p:cNvPr>
              <p:cNvSpPr/>
              <p:nvPr/>
            </p:nvSpPr>
            <p:spPr>
              <a:xfrm>
                <a:off x="11474381" y="1835107"/>
                <a:ext cx="474061" cy="2195078"/>
              </a:xfrm>
              <a:prstGeom prst="roundRect">
                <a:avLst/>
              </a:prstGeom>
              <a:solidFill>
                <a:srgbClr val="34B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Flowchart: Process 22">
                <a:extLst>
                  <a:ext uri="{FF2B5EF4-FFF2-40B4-BE49-F238E27FC236}">
                    <a16:creationId xmlns:a16="http://schemas.microsoft.com/office/drawing/2014/main" id="{04133F70-5788-45EA-AE19-3BCBF8CB2555}"/>
                  </a:ext>
                </a:extLst>
              </p:cNvPr>
              <p:cNvSpPr/>
              <p:nvPr/>
            </p:nvSpPr>
            <p:spPr>
              <a:xfrm>
                <a:off x="243557" y="920707"/>
                <a:ext cx="11258928" cy="5731329"/>
              </a:xfrm>
              <a:prstGeom prst="flowChartProcess">
                <a:avLst/>
              </a:prstGeom>
              <a:solidFill>
                <a:srgbClr val="34B3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6" name="Picture 55">
              <a:extLst>
                <a:ext uri="{FF2B5EF4-FFF2-40B4-BE49-F238E27FC236}">
                  <a16:creationId xmlns:a16="http://schemas.microsoft.com/office/drawing/2014/main" id="{3E61C7F0-95A8-45F7-963B-94D93EAAC3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474530" y="-22755"/>
              <a:ext cx="3916679" cy="6095999"/>
            </a:xfrm>
            <a:prstGeom prst="rect">
              <a:avLst/>
            </a:prstGeom>
            <a:ln w="88900" cap="sq" cmpd="thickThin">
              <a:solidFill>
                <a:srgbClr val="000000"/>
              </a:solidFill>
              <a:prstDash val="solid"/>
              <a:miter lim="800000"/>
            </a:ln>
            <a:effectLst>
              <a:innerShdw blurRad="76200">
                <a:srgbClr val="000000"/>
              </a:innerShdw>
            </a:effectLst>
          </p:spPr>
        </p:pic>
        <p:sp>
          <p:nvSpPr>
            <p:cNvPr id="57" name="Rectangle 56">
              <a:extLst>
                <a:ext uri="{FF2B5EF4-FFF2-40B4-BE49-F238E27FC236}">
                  <a16:creationId xmlns:a16="http://schemas.microsoft.com/office/drawing/2014/main" id="{D95F3157-9F29-45CF-A045-F9DA204EF4C8}"/>
                </a:ext>
              </a:extLst>
            </p:cNvPr>
            <p:cNvSpPr/>
            <p:nvPr/>
          </p:nvSpPr>
          <p:spPr>
            <a:xfrm>
              <a:off x="6655920" y="978137"/>
              <a:ext cx="2779928" cy="523220"/>
            </a:xfrm>
            <a:prstGeom prst="rect">
              <a:avLst/>
            </a:prstGeom>
          </p:spPr>
          <p:txBody>
            <a:bodyPr wrap="none">
              <a:spAutoFit/>
            </a:bodyPr>
            <a:lstStyle/>
            <a:p>
              <a:r>
                <a:rPr lang="en-US" sz="2800" b="1" u="sng" dirty="0">
                  <a:solidFill>
                    <a:schemeClr val="bg1"/>
                  </a:solidFill>
                  <a:latin typeface="Times New Roman" panose="02020603050405020304" pitchFamily="18" charset="0"/>
                  <a:cs typeface="Times New Roman" panose="02020603050405020304" pitchFamily="18" charset="0"/>
                </a:rPr>
                <a:t>Ideation Canvas </a:t>
              </a:r>
              <a:endParaRPr lang="en-IN" sz="2800" b="1" u="sng" dirty="0">
                <a:solidFill>
                  <a:schemeClr val="bg1"/>
                </a:solidFill>
              </a:endParaRPr>
            </a:p>
          </p:txBody>
        </p:sp>
        <p:sp>
          <p:nvSpPr>
            <p:cNvPr id="58" name="Rectangle 57">
              <a:extLst>
                <a:ext uri="{FF2B5EF4-FFF2-40B4-BE49-F238E27FC236}">
                  <a16:creationId xmlns:a16="http://schemas.microsoft.com/office/drawing/2014/main" id="{E2FF6CE7-E6DC-4544-884D-BBE3513BC6BC}"/>
                </a:ext>
              </a:extLst>
            </p:cNvPr>
            <p:cNvSpPr/>
            <p:nvPr/>
          </p:nvSpPr>
          <p:spPr>
            <a:xfrm>
              <a:off x="6807202" y="1498047"/>
              <a:ext cx="3424943" cy="5078313"/>
            </a:xfrm>
            <a:prstGeom prst="rect">
              <a:avLst/>
            </a:prstGeom>
          </p:spPr>
          <p:txBody>
            <a:bodyPr wrap="square">
              <a:spAutoFit/>
            </a:bodyPr>
            <a:lstStyle/>
            <a:p>
              <a:r>
                <a:rPr lang="en-IN" u="sng" dirty="0">
                  <a:solidFill>
                    <a:schemeClr val="bg1"/>
                  </a:solidFill>
                  <a:latin typeface="Times New Roman" panose="02020603050405020304" pitchFamily="18" charset="0"/>
                  <a:cs typeface="Times New Roman" panose="02020603050405020304" pitchFamily="18" charset="0"/>
                </a:rPr>
                <a:t>People:-</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Student</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Teachers</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Staff</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Administrator</a:t>
              </a:r>
            </a:p>
            <a:p>
              <a:endParaRPr lang="en-IN" dirty="0">
                <a:solidFill>
                  <a:schemeClr val="bg1"/>
                </a:solidFill>
                <a:latin typeface="Times New Roman" panose="02020603050405020304" pitchFamily="18" charset="0"/>
                <a:cs typeface="Times New Roman" panose="02020603050405020304" pitchFamily="18" charset="0"/>
              </a:endParaRPr>
            </a:p>
            <a:p>
              <a:r>
                <a:rPr lang="en-IN" u="sng" dirty="0">
                  <a:solidFill>
                    <a:schemeClr val="bg1"/>
                  </a:solidFill>
                  <a:latin typeface="Times New Roman" panose="02020603050405020304" pitchFamily="18" charset="0"/>
                  <a:cs typeface="Times New Roman" panose="02020603050405020304" pitchFamily="18" charset="0"/>
                </a:rPr>
                <a:t>Activities :-</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Group Discussion</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Teaching</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Student Registration</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Faculties Registration</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Presentation</a:t>
              </a:r>
            </a:p>
            <a:p>
              <a:endParaRPr lang="en-IN" dirty="0">
                <a:solidFill>
                  <a:schemeClr val="bg1"/>
                </a:solidFill>
                <a:latin typeface="Times New Roman" panose="02020603050405020304" pitchFamily="18" charset="0"/>
                <a:cs typeface="Times New Roman" panose="02020603050405020304" pitchFamily="18" charset="0"/>
              </a:endParaRPr>
            </a:p>
            <a:p>
              <a:r>
                <a:rPr lang="en-IN" u="sng" dirty="0">
                  <a:solidFill>
                    <a:schemeClr val="bg1"/>
                  </a:solidFill>
                  <a:latin typeface="Times New Roman" panose="02020603050405020304" pitchFamily="18" charset="0"/>
                  <a:cs typeface="Times New Roman" panose="02020603050405020304" pitchFamily="18" charset="0"/>
                </a:rPr>
                <a:t>Situation/context/location </a:t>
              </a:r>
              <a:r>
                <a:rPr lang="en-IN" dirty="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Administration Office</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Administration Process </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Exam Form</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Book Borrow</a:t>
              </a:r>
            </a:p>
          </p:txBody>
        </p:sp>
        <p:sp>
          <p:nvSpPr>
            <p:cNvPr id="59" name="Rectangle 58">
              <a:extLst>
                <a:ext uri="{FF2B5EF4-FFF2-40B4-BE49-F238E27FC236}">
                  <a16:creationId xmlns:a16="http://schemas.microsoft.com/office/drawing/2014/main" id="{E310270F-D69D-4C3C-B783-BEA903D40E66}"/>
                </a:ext>
              </a:extLst>
            </p:cNvPr>
            <p:cNvSpPr/>
            <p:nvPr/>
          </p:nvSpPr>
          <p:spPr>
            <a:xfrm>
              <a:off x="320832" y="5065881"/>
              <a:ext cx="3152432" cy="1754326"/>
            </a:xfrm>
            <a:prstGeom prst="rect">
              <a:avLst/>
            </a:prstGeom>
          </p:spPr>
          <p:txBody>
            <a:bodyPr wrap="square">
              <a:spAutoFit/>
            </a:bodyPr>
            <a:lstStyle/>
            <a:p>
              <a:r>
                <a:rPr lang="en-IN" u="sng" dirty="0">
                  <a:solidFill>
                    <a:schemeClr val="bg1"/>
                  </a:solidFill>
                  <a:latin typeface="Times New Roman" panose="02020603050405020304" pitchFamily="18" charset="0"/>
                  <a:cs typeface="Times New Roman" panose="02020603050405020304" pitchFamily="18" charset="0"/>
                </a:rPr>
                <a:t>Props/tools/objects/equipment</a:t>
              </a:r>
              <a:r>
                <a:rPr lang="en-IN" dirty="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Computer</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Laptop</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Mobile</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Wi-Fi</a:t>
              </a:r>
            </a:p>
            <a:p>
              <a:pPr marL="342900" indent="-34290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3436921A-0A2C-4546-B31C-3BD9E6F75EA6}"/>
                </a:ext>
              </a:extLst>
            </p:cNvPr>
            <p:cNvSpPr/>
            <p:nvPr/>
          </p:nvSpPr>
          <p:spPr>
            <a:xfrm>
              <a:off x="1959855" y="5395380"/>
              <a:ext cx="1523813" cy="1754326"/>
            </a:xfrm>
            <a:prstGeom prst="rect">
              <a:avLst/>
            </a:prstGeom>
          </p:spPr>
          <p:txBody>
            <a:bodyPr wrap="square">
              <a:spAutoFit/>
            </a:bodyPr>
            <a:lstStyle/>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Router</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Processor</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Laravel</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Tablet</a:t>
              </a: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61" name="Rectangle 60">
              <a:extLst>
                <a:ext uri="{FF2B5EF4-FFF2-40B4-BE49-F238E27FC236}">
                  <a16:creationId xmlns:a16="http://schemas.microsoft.com/office/drawing/2014/main" id="{E1AECFF4-B7BF-4BB0-8255-3546DD2B4C5D}"/>
                </a:ext>
              </a:extLst>
            </p:cNvPr>
            <p:cNvSpPr/>
            <p:nvPr/>
          </p:nvSpPr>
          <p:spPr>
            <a:xfrm rot="5400000">
              <a:off x="10814891" y="2677338"/>
              <a:ext cx="1851789" cy="369332"/>
            </a:xfrm>
            <a:prstGeom prst="rect">
              <a:avLst/>
            </a:prstGeom>
          </p:spPr>
          <p:txBody>
            <a:bodyPr wrap="none">
              <a:spAutoFit/>
            </a:bodyPr>
            <a:lstStyle/>
            <a:p>
              <a:r>
                <a:rPr lang="en-US" b="1" u="sng" dirty="0">
                  <a:solidFill>
                    <a:schemeClr val="bg1"/>
                  </a:solidFill>
                  <a:latin typeface="Times New Roman" panose="02020603050405020304" pitchFamily="18" charset="0"/>
                  <a:cs typeface="Times New Roman" panose="02020603050405020304" pitchFamily="18" charset="0"/>
                </a:rPr>
                <a:t>Ideation Canvas </a:t>
              </a:r>
              <a:endParaRPr lang="en-IN" b="1" u="sng" dirty="0">
                <a:solidFill>
                  <a:schemeClr val="bg1"/>
                </a:solidFill>
              </a:endParaRPr>
            </a:p>
          </p:txBody>
        </p:sp>
      </p:grpSp>
      <p:grpSp>
        <p:nvGrpSpPr>
          <p:cNvPr id="71" name="Group 70">
            <a:extLst>
              <a:ext uri="{FF2B5EF4-FFF2-40B4-BE49-F238E27FC236}">
                <a16:creationId xmlns:a16="http://schemas.microsoft.com/office/drawing/2014/main" id="{8A18E734-B886-48CD-B446-4CF9A3E356E2}"/>
              </a:ext>
            </a:extLst>
          </p:cNvPr>
          <p:cNvGrpSpPr/>
          <p:nvPr/>
        </p:nvGrpSpPr>
        <p:grpSpPr>
          <a:xfrm>
            <a:off x="-11294914" y="1016502"/>
            <a:ext cx="11704885" cy="5731329"/>
            <a:chOff x="215991" y="914742"/>
            <a:chExt cx="11704885" cy="5731329"/>
          </a:xfrm>
        </p:grpSpPr>
        <p:grpSp>
          <p:nvGrpSpPr>
            <p:cNvPr id="70" name="Group 69">
              <a:extLst>
                <a:ext uri="{FF2B5EF4-FFF2-40B4-BE49-F238E27FC236}">
                  <a16:creationId xmlns:a16="http://schemas.microsoft.com/office/drawing/2014/main" id="{5D491E74-7278-47BA-8E34-7597CC6BC5A5}"/>
                </a:ext>
              </a:extLst>
            </p:cNvPr>
            <p:cNvGrpSpPr/>
            <p:nvPr/>
          </p:nvGrpSpPr>
          <p:grpSpPr>
            <a:xfrm>
              <a:off x="215991" y="914742"/>
              <a:ext cx="11704885" cy="5731329"/>
              <a:chOff x="215991" y="914742"/>
              <a:chExt cx="11704885" cy="5731329"/>
            </a:xfrm>
          </p:grpSpPr>
          <p:sp>
            <p:nvSpPr>
              <p:cNvPr id="25" name="Rectangle: Rounded Corners 24">
                <a:extLst>
                  <a:ext uri="{FF2B5EF4-FFF2-40B4-BE49-F238E27FC236}">
                    <a16:creationId xmlns:a16="http://schemas.microsoft.com/office/drawing/2014/main" id="{DD3952EE-AEA8-4E81-AC88-A186C3F9A6AB}"/>
                  </a:ext>
                </a:extLst>
              </p:cNvPr>
              <p:cNvSpPr/>
              <p:nvPr/>
            </p:nvSpPr>
            <p:spPr>
              <a:xfrm>
                <a:off x="11446815" y="2222842"/>
                <a:ext cx="474061" cy="2336462"/>
              </a:xfrm>
              <a:prstGeom prst="roundRect">
                <a:avLst/>
              </a:prstGeom>
              <a:solidFill>
                <a:srgbClr val="A0C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Flowchart: Process 25">
                <a:extLst>
                  <a:ext uri="{FF2B5EF4-FFF2-40B4-BE49-F238E27FC236}">
                    <a16:creationId xmlns:a16="http://schemas.microsoft.com/office/drawing/2014/main" id="{6F1DC89F-F4D3-47E8-8542-3579ADABF5F4}"/>
                  </a:ext>
                </a:extLst>
              </p:cNvPr>
              <p:cNvSpPr/>
              <p:nvPr/>
            </p:nvSpPr>
            <p:spPr>
              <a:xfrm>
                <a:off x="215991" y="914742"/>
                <a:ext cx="11258928" cy="5731329"/>
              </a:xfrm>
              <a:prstGeom prst="flowChartProcess">
                <a:avLst/>
              </a:prstGeom>
              <a:solidFill>
                <a:srgbClr val="A0C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64" name="Picture 63">
              <a:extLst>
                <a:ext uri="{FF2B5EF4-FFF2-40B4-BE49-F238E27FC236}">
                  <a16:creationId xmlns:a16="http://schemas.microsoft.com/office/drawing/2014/main" id="{39E46484-8A4D-438B-A10F-F239CF02479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rot="5400000">
              <a:off x="287439" y="1164519"/>
              <a:ext cx="5411604" cy="5255400"/>
            </a:xfrm>
            <a:prstGeom prst="rect">
              <a:avLst/>
            </a:prstGeom>
            <a:ln w="88900" cap="sq" cmpd="thickThin">
              <a:solidFill>
                <a:srgbClr val="000000"/>
              </a:solidFill>
              <a:prstDash val="solid"/>
              <a:miter lim="800000"/>
            </a:ln>
            <a:effectLst>
              <a:innerShdw blurRad="76200">
                <a:srgbClr val="000000"/>
              </a:innerShdw>
            </a:effectLst>
          </p:spPr>
        </p:pic>
        <p:sp>
          <p:nvSpPr>
            <p:cNvPr id="65" name="Rectangle 64">
              <a:extLst>
                <a:ext uri="{FF2B5EF4-FFF2-40B4-BE49-F238E27FC236}">
                  <a16:creationId xmlns:a16="http://schemas.microsoft.com/office/drawing/2014/main" id="{6F98846F-BC18-420A-B052-0F2CF5565ED8}"/>
                </a:ext>
              </a:extLst>
            </p:cNvPr>
            <p:cNvSpPr/>
            <p:nvPr/>
          </p:nvSpPr>
          <p:spPr>
            <a:xfrm>
              <a:off x="5742925" y="986066"/>
              <a:ext cx="4838119" cy="523220"/>
            </a:xfrm>
            <a:prstGeom prst="rect">
              <a:avLst/>
            </a:prstGeom>
          </p:spPr>
          <p:txBody>
            <a:bodyPr wrap="none">
              <a:spAutoFit/>
            </a:bodyPr>
            <a:lstStyle/>
            <a:p>
              <a:r>
                <a:rPr lang="en-IN" sz="2800" b="1" u="sng" dirty="0">
                  <a:solidFill>
                    <a:schemeClr val="bg1"/>
                  </a:solidFill>
                  <a:latin typeface="Times New Roman" panose="02020603050405020304" pitchFamily="18" charset="0"/>
                  <a:cs typeface="Times New Roman" panose="02020603050405020304" pitchFamily="18" charset="0"/>
                </a:rPr>
                <a:t>Product Development Canvas </a:t>
              </a:r>
              <a:endParaRPr lang="en-IN" sz="2800" b="1" u="sng" dirty="0">
                <a:solidFill>
                  <a:schemeClr val="bg1"/>
                </a:solidFill>
              </a:endParaRPr>
            </a:p>
          </p:txBody>
        </p:sp>
        <p:sp>
          <p:nvSpPr>
            <p:cNvPr id="66" name="Rectangle 65">
              <a:extLst>
                <a:ext uri="{FF2B5EF4-FFF2-40B4-BE49-F238E27FC236}">
                  <a16:creationId xmlns:a16="http://schemas.microsoft.com/office/drawing/2014/main" id="{44A24C0E-CC5F-4CC4-914F-2E9EC90F024D}"/>
                </a:ext>
              </a:extLst>
            </p:cNvPr>
            <p:cNvSpPr/>
            <p:nvPr/>
          </p:nvSpPr>
          <p:spPr>
            <a:xfrm>
              <a:off x="5755234" y="1521824"/>
              <a:ext cx="2540746" cy="3785652"/>
            </a:xfrm>
            <a:prstGeom prst="rect">
              <a:avLst/>
            </a:prstGeom>
          </p:spPr>
          <p:txBody>
            <a:bodyPr wrap="square">
              <a:spAutoFit/>
            </a:bodyPr>
            <a:lstStyle/>
            <a:p>
              <a:pPr>
                <a:buClr>
                  <a:srgbClr val="FF0000"/>
                </a:buClr>
              </a:pPr>
              <a:r>
                <a:rPr lang="en-IN" sz="2000" u="sng" dirty="0">
                  <a:solidFill>
                    <a:schemeClr val="bg1"/>
                  </a:solidFill>
                  <a:latin typeface="Times New Roman" panose="02020603050405020304" pitchFamily="18" charset="0"/>
                  <a:cs typeface="Times New Roman" panose="02020603050405020304" pitchFamily="18" charset="0"/>
                </a:rPr>
                <a:t>Purpose :-</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Attendance</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Time Table</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Finance Management</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Feedback </a:t>
              </a:r>
            </a:p>
            <a:p>
              <a:r>
                <a:rPr lang="en-IN" sz="2000" u="sng" dirty="0">
                  <a:solidFill>
                    <a:schemeClr val="bg1"/>
                  </a:solidFill>
                  <a:latin typeface="Times New Roman" panose="02020603050405020304" pitchFamily="18" charset="0"/>
                  <a:cs typeface="Times New Roman" panose="02020603050405020304" pitchFamily="18" charset="0"/>
                </a:rPr>
                <a:t>People :-</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Student</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Faculty</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Administration</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Director</a:t>
              </a:r>
            </a:p>
            <a:p>
              <a:r>
                <a:rPr lang="en-IN" sz="2000" u="sng" dirty="0">
                  <a:solidFill>
                    <a:schemeClr val="bg1"/>
                  </a:solidFill>
                  <a:latin typeface="Times New Roman" panose="02020603050405020304" pitchFamily="18" charset="0"/>
                  <a:cs typeface="Times New Roman" panose="02020603050405020304" pitchFamily="18" charset="0"/>
                </a:rPr>
                <a:t>Product Experience:</a:t>
              </a:r>
              <a:r>
                <a:rPr lang="en-IN" u="sng" dirty="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Easy To Manage</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Excellent Analysis</a:t>
              </a:r>
            </a:p>
          </p:txBody>
        </p:sp>
        <p:sp>
          <p:nvSpPr>
            <p:cNvPr id="67" name="Rectangle 66">
              <a:extLst>
                <a:ext uri="{FF2B5EF4-FFF2-40B4-BE49-F238E27FC236}">
                  <a16:creationId xmlns:a16="http://schemas.microsoft.com/office/drawing/2014/main" id="{31929ED0-7D51-41CB-AFD2-D25FF62ED858}"/>
                </a:ext>
              </a:extLst>
            </p:cNvPr>
            <p:cNvSpPr/>
            <p:nvPr/>
          </p:nvSpPr>
          <p:spPr>
            <a:xfrm>
              <a:off x="5814586" y="5165479"/>
              <a:ext cx="2632676" cy="1477328"/>
            </a:xfrm>
            <a:prstGeom prst="rect">
              <a:avLst/>
            </a:prstGeom>
          </p:spPr>
          <p:txBody>
            <a:bodyPr wrap="square">
              <a:spAutoFit/>
            </a:bodyPr>
            <a:lstStyle/>
            <a:p>
              <a:r>
                <a:rPr lang="en-IN" u="sng" dirty="0">
                  <a:solidFill>
                    <a:schemeClr val="bg1"/>
                  </a:solidFill>
                  <a:latin typeface="Times New Roman" panose="02020603050405020304" pitchFamily="18" charset="0"/>
                  <a:cs typeface="Times New Roman" panose="02020603050405020304" pitchFamily="18" charset="0"/>
                </a:rPr>
                <a:t>Components :-</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Wi-Fi</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Memory</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Mobile</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Laptop</a:t>
              </a:r>
            </a:p>
          </p:txBody>
        </p:sp>
        <p:sp>
          <p:nvSpPr>
            <p:cNvPr id="68" name="Rectangle 67">
              <a:extLst>
                <a:ext uri="{FF2B5EF4-FFF2-40B4-BE49-F238E27FC236}">
                  <a16:creationId xmlns:a16="http://schemas.microsoft.com/office/drawing/2014/main" id="{A068C736-8C1B-4D03-B678-16F839457E4B}"/>
                </a:ext>
              </a:extLst>
            </p:cNvPr>
            <p:cNvSpPr/>
            <p:nvPr/>
          </p:nvSpPr>
          <p:spPr>
            <a:xfrm>
              <a:off x="8247410" y="1540731"/>
              <a:ext cx="2507817" cy="4616648"/>
            </a:xfrm>
            <a:prstGeom prst="rect">
              <a:avLst/>
            </a:prstGeom>
          </p:spPr>
          <p:txBody>
            <a:bodyPr wrap="square">
              <a:spAutoFit/>
            </a:bodyPr>
            <a:lstStyle/>
            <a:p>
              <a:r>
                <a:rPr lang="en-IN" sz="2000" u="sng" dirty="0">
                  <a:solidFill>
                    <a:schemeClr val="bg1"/>
                  </a:solidFill>
                  <a:latin typeface="Times New Roman" panose="02020603050405020304" pitchFamily="18" charset="0"/>
                  <a:cs typeface="Times New Roman" panose="02020603050405020304" pitchFamily="18" charset="0"/>
                </a:rPr>
                <a:t>Product Functions </a:t>
              </a:r>
              <a:r>
                <a:rPr lang="en-IN" u="sng" dirty="0">
                  <a:solidFill>
                    <a:schemeClr val="bg1"/>
                  </a:solidFill>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Department</a:t>
              </a:r>
            </a:p>
            <a:p>
              <a:pPr marL="342900" indent="-342900" algn="just">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Fees</a:t>
              </a:r>
            </a:p>
            <a:p>
              <a:pPr marL="342900" indent="-342900" algn="just">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Attendance</a:t>
              </a:r>
            </a:p>
            <a:p>
              <a:pPr marL="342900" indent="-342900" algn="just">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Time Table</a:t>
              </a:r>
            </a:p>
            <a:p>
              <a:pPr marL="342900" indent="-342900" algn="just">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Student Information</a:t>
              </a:r>
            </a:p>
            <a:p>
              <a:endParaRPr lang="en-IN" sz="2000" dirty="0">
                <a:solidFill>
                  <a:schemeClr val="bg1"/>
                </a:solidFill>
                <a:latin typeface="Times New Roman" panose="02020603050405020304" pitchFamily="18" charset="0"/>
                <a:cs typeface="Times New Roman" panose="02020603050405020304" pitchFamily="18" charset="0"/>
              </a:endParaRPr>
            </a:p>
            <a:p>
              <a:r>
                <a:rPr lang="en-IN" sz="2000" u="sng" dirty="0">
                  <a:solidFill>
                    <a:schemeClr val="bg1"/>
                  </a:solidFill>
                  <a:latin typeface="Times New Roman" panose="02020603050405020304" pitchFamily="18" charset="0"/>
                  <a:cs typeface="Times New Roman" panose="02020603050405020304" pitchFamily="18" charset="0"/>
                </a:rPr>
                <a:t>Product Features </a:t>
              </a:r>
              <a:r>
                <a:rPr lang="en-IN" u="sng" dirty="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Branches</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Easy to Access</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Tutor , Computer</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Data Analysis</a:t>
              </a:r>
            </a:p>
            <a:p>
              <a:pPr marL="342900" indent="-34290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Reporting</a:t>
              </a:r>
            </a:p>
            <a:p>
              <a:pPr marL="342900" indent="-34290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44CAECC0-629C-4EAE-8136-AC8C4E8A9EB8}"/>
                </a:ext>
              </a:extLst>
            </p:cNvPr>
            <p:cNvSpPr/>
            <p:nvPr/>
          </p:nvSpPr>
          <p:spPr>
            <a:xfrm rot="5400000">
              <a:off x="10548638" y="3247719"/>
              <a:ext cx="2336464" cy="369332"/>
            </a:xfrm>
            <a:prstGeom prst="rect">
              <a:avLst/>
            </a:prstGeom>
          </p:spPr>
          <p:txBody>
            <a:bodyPr wrap="square">
              <a:spAutoFit/>
            </a:bodyPr>
            <a:lstStyle/>
            <a:p>
              <a:r>
                <a:rPr lang="en-IN" b="1" u="sng" dirty="0">
                  <a:solidFill>
                    <a:schemeClr val="bg1"/>
                  </a:solidFill>
                  <a:latin typeface="Times New Roman" panose="02020603050405020304" pitchFamily="18" charset="0"/>
                  <a:cs typeface="Times New Roman" panose="02020603050405020304" pitchFamily="18" charset="0"/>
                </a:rPr>
                <a:t>Product Development  </a:t>
              </a:r>
              <a:endParaRPr lang="en-IN" b="1" u="sng" dirty="0">
                <a:solidFill>
                  <a:schemeClr val="bg1"/>
                </a:solidFill>
              </a:endParaRPr>
            </a:p>
          </p:txBody>
        </p:sp>
      </p:grpSp>
      <p:grpSp>
        <p:nvGrpSpPr>
          <p:cNvPr id="77" name="Group 76">
            <a:extLst>
              <a:ext uri="{FF2B5EF4-FFF2-40B4-BE49-F238E27FC236}">
                <a16:creationId xmlns:a16="http://schemas.microsoft.com/office/drawing/2014/main" id="{03CEACA7-24BE-49D5-9F95-B28E17816E9A}"/>
              </a:ext>
            </a:extLst>
          </p:cNvPr>
          <p:cNvGrpSpPr/>
          <p:nvPr/>
        </p:nvGrpSpPr>
        <p:grpSpPr>
          <a:xfrm>
            <a:off x="-11318077" y="1028715"/>
            <a:ext cx="11731473" cy="5731329"/>
            <a:chOff x="253962" y="945290"/>
            <a:chExt cx="11731473" cy="5731329"/>
          </a:xfrm>
        </p:grpSpPr>
        <p:grpSp>
          <p:nvGrpSpPr>
            <p:cNvPr id="72" name="Group 71">
              <a:extLst>
                <a:ext uri="{FF2B5EF4-FFF2-40B4-BE49-F238E27FC236}">
                  <a16:creationId xmlns:a16="http://schemas.microsoft.com/office/drawing/2014/main" id="{F0406F80-7A26-4D4B-B837-8B462365AC9B}"/>
                </a:ext>
              </a:extLst>
            </p:cNvPr>
            <p:cNvGrpSpPr/>
            <p:nvPr/>
          </p:nvGrpSpPr>
          <p:grpSpPr>
            <a:xfrm>
              <a:off x="253962" y="945290"/>
              <a:ext cx="11731473" cy="5731329"/>
              <a:chOff x="253962" y="945290"/>
              <a:chExt cx="11731473" cy="5731329"/>
            </a:xfrm>
          </p:grpSpPr>
          <p:sp>
            <p:nvSpPr>
              <p:cNvPr id="28" name="Rectangle: Rounded Corners 27">
                <a:extLst>
                  <a:ext uri="{FF2B5EF4-FFF2-40B4-BE49-F238E27FC236}">
                    <a16:creationId xmlns:a16="http://schemas.microsoft.com/office/drawing/2014/main" id="{CF4D08ED-5763-46F7-8136-DB229EBC12C6}"/>
                  </a:ext>
                </a:extLst>
              </p:cNvPr>
              <p:cNvSpPr/>
              <p:nvPr/>
            </p:nvSpPr>
            <p:spPr>
              <a:xfrm>
                <a:off x="11511374" y="2663059"/>
                <a:ext cx="474061" cy="3506619"/>
              </a:xfrm>
              <a:prstGeom prst="roundRect">
                <a:avLst/>
              </a:prstGeom>
              <a:solidFill>
                <a:srgbClr val="F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Flowchart: Process 28">
                <a:extLst>
                  <a:ext uri="{FF2B5EF4-FFF2-40B4-BE49-F238E27FC236}">
                    <a16:creationId xmlns:a16="http://schemas.microsoft.com/office/drawing/2014/main" id="{774415F4-BB0E-4CA0-8D7F-B37807F6D4C3}"/>
                  </a:ext>
                </a:extLst>
              </p:cNvPr>
              <p:cNvSpPr/>
              <p:nvPr/>
            </p:nvSpPr>
            <p:spPr>
              <a:xfrm>
                <a:off x="253962" y="945290"/>
                <a:ext cx="11258928" cy="5731329"/>
              </a:xfrm>
              <a:prstGeom prst="flowChartProcess">
                <a:avLst/>
              </a:prstGeom>
              <a:solidFill>
                <a:srgbClr val="F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3" name="Picture 72">
              <a:extLst>
                <a:ext uri="{FF2B5EF4-FFF2-40B4-BE49-F238E27FC236}">
                  <a16:creationId xmlns:a16="http://schemas.microsoft.com/office/drawing/2014/main" id="{63A71D15-2B32-4238-A425-CA29752B6C44}"/>
                </a:ext>
              </a:extLst>
            </p:cNvPr>
            <p:cNvPicPr/>
            <p:nvPr/>
          </p:nvPicPr>
          <p:blipFill>
            <a:blip r:embed="rId10"/>
            <a:stretch>
              <a:fillRect/>
            </a:stretch>
          </p:blipFill>
          <p:spPr>
            <a:xfrm>
              <a:off x="399908" y="1099448"/>
              <a:ext cx="5174918" cy="5292951"/>
            </a:xfrm>
            <a:prstGeom prst="rect">
              <a:avLst/>
            </a:prstGeom>
            <a:ln w="88900" cap="sq" cmpd="thickThin">
              <a:solidFill>
                <a:srgbClr val="000000"/>
              </a:solidFill>
              <a:prstDash val="solid"/>
              <a:miter lim="800000"/>
            </a:ln>
            <a:effectLst>
              <a:innerShdw blurRad="76200">
                <a:srgbClr val="000000"/>
              </a:innerShdw>
            </a:effectLst>
          </p:spPr>
        </p:pic>
        <p:sp>
          <p:nvSpPr>
            <p:cNvPr id="74" name="Rectangle 73">
              <a:extLst>
                <a:ext uri="{FF2B5EF4-FFF2-40B4-BE49-F238E27FC236}">
                  <a16:creationId xmlns:a16="http://schemas.microsoft.com/office/drawing/2014/main" id="{DB9554E0-7A4D-486C-AB69-BCF87B6592FE}"/>
                </a:ext>
              </a:extLst>
            </p:cNvPr>
            <p:cNvSpPr/>
            <p:nvPr/>
          </p:nvSpPr>
          <p:spPr>
            <a:xfrm>
              <a:off x="5642391" y="978182"/>
              <a:ext cx="5210081" cy="523220"/>
            </a:xfrm>
            <a:prstGeom prst="rect">
              <a:avLst/>
            </a:prstGeom>
          </p:spPr>
          <p:txBody>
            <a:bodyPr wrap="none">
              <a:spAutoFit/>
            </a:bodyPr>
            <a:lstStyle/>
            <a:p>
              <a:r>
                <a:rPr lang="en-IN" sz="2800" b="1" u="sng" dirty="0">
                  <a:solidFill>
                    <a:schemeClr val="bg1"/>
                  </a:solidFill>
                  <a:latin typeface="Times New Roman" panose="02020603050405020304" pitchFamily="18" charset="0"/>
                  <a:cs typeface="Times New Roman" panose="02020603050405020304" pitchFamily="18" charset="0"/>
                </a:rPr>
                <a:t>Learnings Need Matrix Canvas: </a:t>
              </a:r>
            </a:p>
          </p:txBody>
        </p:sp>
        <p:sp>
          <p:nvSpPr>
            <p:cNvPr id="75" name="Rectangle 74">
              <a:extLst>
                <a:ext uri="{FF2B5EF4-FFF2-40B4-BE49-F238E27FC236}">
                  <a16:creationId xmlns:a16="http://schemas.microsoft.com/office/drawing/2014/main" id="{537EAC2F-1EB7-40F6-8BC6-4FD5BCD5AAFB}"/>
                </a:ext>
              </a:extLst>
            </p:cNvPr>
            <p:cNvSpPr/>
            <p:nvPr/>
          </p:nvSpPr>
          <p:spPr>
            <a:xfrm rot="5400000">
              <a:off x="10026830" y="4237125"/>
              <a:ext cx="3416320" cy="369332"/>
            </a:xfrm>
            <a:prstGeom prst="rect">
              <a:avLst/>
            </a:prstGeom>
          </p:spPr>
          <p:txBody>
            <a:bodyPr wrap="none">
              <a:spAutoFit/>
            </a:bodyPr>
            <a:lstStyle/>
            <a:p>
              <a:r>
                <a:rPr lang="en-IN" b="1" u="sng" dirty="0">
                  <a:solidFill>
                    <a:schemeClr val="bg1"/>
                  </a:solidFill>
                  <a:latin typeface="Times New Roman" panose="02020603050405020304" pitchFamily="18" charset="0"/>
                  <a:cs typeface="Times New Roman" panose="02020603050405020304" pitchFamily="18" charset="0"/>
                </a:rPr>
                <a:t>Learnings Need Matrix Canvas: </a:t>
              </a:r>
            </a:p>
          </p:txBody>
        </p:sp>
        <p:sp>
          <p:nvSpPr>
            <p:cNvPr id="76" name="Rectangle 75">
              <a:extLst>
                <a:ext uri="{FF2B5EF4-FFF2-40B4-BE49-F238E27FC236}">
                  <a16:creationId xmlns:a16="http://schemas.microsoft.com/office/drawing/2014/main" id="{1D3DB660-E7C8-4A74-851C-9953B98E7360}"/>
                </a:ext>
              </a:extLst>
            </p:cNvPr>
            <p:cNvSpPr/>
            <p:nvPr/>
          </p:nvSpPr>
          <p:spPr>
            <a:xfrm>
              <a:off x="5680401" y="1591085"/>
              <a:ext cx="5626228" cy="4801314"/>
            </a:xfrm>
            <a:prstGeom prst="rect">
              <a:avLst/>
            </a:prstGeom>
          </p:spPr>
          <p:txBody>
            <a:bodyPr wrap="square">
              <a:spAutoFit/>
            </a:bodyPr>
            <a:lstStyle/>
            <a:p>
              <a:r>
                <a:rPr lang="en-IN" u="sng" dirty="0">
                  <a:solidFill>
                    <a:schemeClr val="bg1"/>
                  </a:solidFill>
                </a:rPr>
                <a:t>Methods:</a:t>
              </a:r>
            </a:p>
            <a:p>
              <a:r>
                <a:rPr lang="en-IN" dirty="0">
                  <a:solidFill>
                    <a:schemeClr val="bg1"/>
                  </a:solidFill>
                </a:rPr>
                <a:t> • Probability &amp; </a:t>
              </a:r>
              <a:r>
                <a:rPr lang="en-IN" dirty="0" err="1">
                  <a:solidFill>
                    <a:schemeClr val="bg1"/>
                  </a:solidFill>
                </a:rPr>
                <a:t>Statical</a:t>
              </a:r>
              <a:r>
                <a:rPr lang="en-IN" dirty="0">
                  <a:solidFill>
                    <a:schemeClr val="bg1"/>
                  </a:solidFill>
                </a:rPr>
                <a:t> data </a:t>
              </a:r>
            </a:p>
            <a:p>
              <a:r>
                <a:rPr lang="en-IN" dirty="0">
                  <a:solidFill>
                    <a:schemeClr val="bg1"/>
                  </a:solidFill>
                </a:rPr>
                <a:t>• Learning PHP 7.8 </a:t>
              </a:r>
            </a:p>
            <a:p>
              <a:r>
                <a:rPr lang="en-IN" dirty="0">
                  <a:solidFill>
                    <a:schemeClr val="bg1"/>
                  </a:solidFill>
                </a:rPr>
                <a:t>• Web data Programming </a:t>
              </a:r>
            </a:p>
            <a:p>
              <a:r>
                <a:rPr lang="en-IN" dirty="0">
                  <a:solidFill>
                    <a:schemeClr val="bg1"/>
                  </a:solidFill>
                </a:rPr>
                <a:t>• Android Programming </a:t>
              </a:r>
            </a:p>
            <a:p>
              <a:r>
                <a:rPr lang="en-IN" u="sng" dirty="0">
                  <a:solidFill>
                    <a:schemeClr val="bg1"/>
                  </a:solidFill>
                </a:rPr>
                <a:t>Simulation/Skill:</a:t>
              </a:r>
            </a:p>
            <a:p>
              <a:r>
                <a:rPr lang="en-IN" dirty="0">
                  <a:solidFill>
                    <a:schemeClr val="bg1"/>
                  </a:solidFill>
                </a:rPr>
                <a:t> • Java script </a:t>
              </a:r>
            </a:p>
            <a:p>
              <a:r>
                <a:rPr lang="en-IN" dirty="0">
                  <a:solidFill>
                    <a:schemeClr val="bg1"/>
                  </a:solidFill>
                </a:rPr>
                <a:t>• PHP</a:t>
              </a:r>
            </a:p>
            <a:p>
              <a:r>
                <a:rPr lang="en-IN" dirty="0">
                  <a:solidFill>
                    <a:schemeClr val="bg1"/>
                  </a:solidFill>
                </a:rPr>
                <a:t> • Graphical User Interface </a:t>
              </a:r>
            </a:p>
            <a:p>
              <a:r>
                <a:rPr lang="en-IN" u="sng" dirty="0">
                  <a:solidFill>
                    <a:schemeClr val="bg1"/>
                  </a:solidFill>
                </a:rPr>
                <a:t>Components </a:t>
              </a:r>
              <a:r>
                <a:rPr lang="en-IN" u="sng" dirty="0" err="1">
                  <a:solidFill>
                    <a:schemeClr val="bg1"/>
                  </a:solidFill>
                </a:rPr>
                <a:t>Morerials</a:t>
              </a:r>
              <a:r>
                <a:rPr lang="en-IN" u="sng" dirty="0">
                  <a:solidFill>
                    <a:schemeClr val="bg1"/>
                  </a:solidFill>
                </a:rPr>
                <a:t> </a:t>
              </a:r>
              <a:r>
                <a:rPr lang="en-IN" u="sng" dirty="0" err="1">
                  <a:solidFill>
                    <a:schemeClr val="bg1"/>
                  </a:solidFill>
                </a:rPr>
                <a:t>Strenght</a:t>
              </a:r>
              <a:r>
                <a:rPr lang="en-IN" u="sng" dirty="0">
                  <a:solidFill>
                    <a:schemeClr val="bg1"/>
                  </a:solidFill>
                </a:rPr>
                <a:t> Criteria:</a:t>
              </a:r>
            </a:p>
            <a:p>
              <a:r>
                <a:rPr lang="en-IN" dirty="0">
                  <a:solidFill>
                    <a:schemeClr val="bg1"/>
                  </a:solidFill>
                </a:rPr>
                <a:t> • Laptop</a:t>
              </a:r>
            </a:p>
            <a:p>
              <a:r>
                <a:rPr lang="en-IN" dirty="0">
                  <a:solidFill>
                    <a:schemeClr val="bg1"/>
                  </a:solidFill>
                </a:rPr>
                <a:t> • Mobile</a:t>
              </a:r>
            </a:p>
            <a:p>
              <a:r>
                <a:rPr lang="en-IN" dirty="0">
                  <a:solidFill>
                    <a:schemeClr val="bg1"/>
                  </a:solidFill>
                </a:rPr>
                <a:t> • User Interface</a:t>
              </a:r>
            </a:p>
            <a:p>
              <a:r>
                <a:rPr lang="en-IN" u="sng" dirty="0">
                  <a:solidFill>
                    <a:schemeClr val="bg1"/>
                  </a:solidFill>
                </a:rPr>
                <a:t>Applicable </a:t>
              </a:r>
              <a:r>
                <a:rPr lang="en-IN" u="sng" dirty="0" err="1">
                  <a:solidFill>
                    <a:schemeClr val="bg1"/>
                  </a:solidFill>
                </a:rPr>
                <a:t>Standaeds</a:t>
              </a:r>
              <a:r>
                <a:rPr lang="en-IN" u="sng" dirty="0">
                  <a:solidFill>
                    <a:schemeClr val="bg1"/>
                  </a:solidFill>
                </a:rPr>
                <a:t> and Design Specification Principles and Experiments :</a:t>
              </a:r>
            </a:p>
            <a:p>
              <a:r>
                <a:rPr lang="en-IN" dirty="0">
                  <a:solidFill>
                    <a:schemeClr val="bg1"/>
                  </a:solidFill>
                </a:rPr>
                <a:t>• Institution Head Permission </a:t>
              </a:r>
            </a:p>
            <a:p>
              <a:r>
                <a:rPr lang="en-IN" dirty="0">
                  <a:solidFill>
                    <a:schemeClr val="bg1"/>
                  </a:solidFill>
                </a:rPr>
                <a:t>• Faculty Permission</a:t>
              </a:r>
            </a:p>
          </p:txBody>
        </p:sp>
      </p:grpSp>
    </p:spTree>
    <p:extLst>
      <p:ext uri="{BB962C8B-B14F-4D97-AF65-F5344CB8AC3E}">
        <p14:creationId xmlns:p14="http://schemas.microsoft.com/office/powerpoint/2010/main" val="209558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85185E-6 L 0.9612 -0.00555 " pathEditMode="relative" rAng="0" ptsTypes="AA">
                                      <p:cBhvr>
                                        <p:cTn id="6" dur="2000" fill="hold"/>
                                        <p:tgtEl>
                                          <p:spTgt spid="47"/>
                                        </p:tgtEl>
                                        <p:attrNameLst>
                                          <p:attrName>ppt_x</p:attrName>
                                          <p:attrName>ppt_y</p:attrName>
                                        </p:attrNameLst>
                                      </p:cBhvr>
                                      <p:rCtr x="48060" y="-27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54167E-6 -1.48148E-6 L 0.96159 -0.00787 " pathEditMode="relative" rAng="0" ptsTypes="AA">
                                      <p:cBhvr>
                                        <p:cTn id="10" dur="2000" fill="hold"/>
                                        <p:tgtEl>
                                          <p:spTgt spid="54"/>
                                        </p:tgtEl>
                                        <p:attrNameLst>
                                          <p:attrName>ppt_x</p:attrName>
                                          <p:attrName>ppt_y</p:attrName>
                                        </p:attrNameLst>
                                      </p:cBhvr>
                                      <p:rCtr x="48073" y="-394"/>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91667E-6 -4.44444E-6 L 0.96588 -0.00694 " pathEditMode="relative" rAng="0" ptsTypes="AA">
                                      <p:cBhvr>
                                        <p:cTn id="14" dur="2000" fill="hold"/>
                                        <p:tgtEl>
                                          <p:spTgt spid="62"/>
                                        </p:tgtEl>
                                        <p:attrNameLst>
                                          <p:attrName>ppt_x</p:attrName>
                                          <p:attrName>ppt_y</p:attrName>
                                        </p:attrNameLst>
                                      </p:cBhvr>
                                      <p:rCtr x="48294" y="-347"/>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4.16667E-6 -2.22222E-6 L 0.95885 -0.00532 " pathEditMode="relative" rAng="0" ptsTypes="AA">
                                      <p:cBhvr>
                                        <p:cTn id="18" dur="2000" fill="hold"/>
                                        <p:tgtEl>
                                          <p:spTgt spid="71"/>
                                        </p:tgtEl>
                                        <p:attrNameLst>
                                          <p:attrName>ppt_x</p:attrName>
                                          <p:attrName>ppt_y</p:attrName>
                                        </p:attrNameLst>
                                      </p:cBhvr>
                                      <p:rCtr x="47943" y="-278"/>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4.58333E-6 -4.07407E-6 L 0.94714 -0.00717 " pathEditMode="relative" rAng="0" ptsTypes="AA">
                                      <p:cBhvr>
                                        <p:cTn id="22" dur="2000" fill="hold"/>
                                        <p:tgtEl>
                                          <p:spTgt spid="77"/>
                                        </p:tgtEl>
                                        <p:attrNameLst>
                                          <p:attrName>ppt_x</p:attrName>
                                          <p:attrName>ppt_y</p:attrName>
                                        </p:attrNameLst>
                                      </p:cBhvr>
                                      <p:rCtr x="47357"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E122039C-D9F4-4661-8F2C-840265037DEF}"/>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696443" y="210220"/>
            <a:ext cx="3305532" cy="24975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D8F1C0-BAE4-43FE-AF5B-BE5547803848}"/>
              </a:ext>
            </a:extLst>
          </p:cNvPr>
          <p:cNvSpPr/>
          <p:nvPr/>
        </p:nvSpPr>
        <p:spPr>
          <a:xfrm>
            <a:off x="2416499" y="153185"/>
            <a:ext cx="7359002" cy="707886"/>
          </a:xfrm>
          <a:prstGeom prst="rect">
            <a:avLst/>
          </a:prstGeom>
        </p:spPr>
        <p:txBody>
          <a:bodyPr wrap="none">
            <a:spAutoFit/>
          </a:bodyPr>
          <a:lstStyle/>
          <a:p>
            <a:r>
              <a:rPr lang="en-US" sz="4000" b="1" u="sng" dirty="0">
                <a:solidFill>
                  <a:srgbClr val="3531A0"/>
                </a:solidFill>
                <a:latin typeface="Times New Roman" panose="02020603050405020304" pitchFamily="18" charset="0"/>
                <a:cs typeface="Times New Roman" panose="02020603050405020304" pitchFamily="18" charset="0"/>
              </a:rPr>
              <a:t>Research on various ERP system</a:t>
            </a:r>
            <a:endParaRPr lang="en-IN" sz="4000" b="1" u="sng" dirty="0">
              <a:solidFill>
                <a:srgbClr val="3531A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9AACB19-9DB1-4F3F-BC44-B4BADA4FCC8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59344" y="178585"/>
            <a:ext cx="1767114" cy="1767114"/>
          </a:xfrm>
          <a:prstGeom prst="rect">
            <a:avLst/>
          </a:prstGeom>
        </p:spPr>
      </p:pic>
      <p:grpSp>
        <p:nvGrpSpPr>
          <p:cNvPr id="49" name="Group 48">
            <a:extLst>
              <a:ext uri="{FF2B5EF4-FFF2-40B4-BE49-F238E27FC236}">
                <a16:creationId xmlns:a16="http://schemas.microsoft.com/office/drawing/2014/main" id="{009FB815-1329-4997-8207-AE58BC473A8C}"/>
              </a:ext>
            </a:extLst>
          </p:cNvPr>
          <p:cNvGrpSpPr/>
          <p:nvPr/>
        </p:nvGrpSpPr>
        <p:grpSpPr>
          <a:xfrm>
            <a:off x="-10725993" y="1793064"/>
            <a:ext cx="11736115" cy="5552777"/>
            <a:chOff x="-10686188" y="2074046"/>
            <a:chExt cx="11959772" cy="5548702"/>
          </a:xfrm>
        </p:grpSpPr>
        <p:sp>
          <p:nvSpPr>
            <p:cNvPr id="40" name="Rectangle: Rounded Corners 39">
              <a:extLst>
                <a:ext uri="{FF2B5EF4-FFF2-40B4-BE49-F238E27FC236}">
                  <a16:creationId xmlns:a16="http://schemas.microsoft.com/office/drawing/2014/main" id="{E6490EEC-8F7C-40C5-AF99-ECDA99C12667}"/>
                </a:ext>
              </a:extLst>
            </p:cNvPr>
            <p:cNvSpPr/>
            <p:nvPr/>
          </p:nvSpPr>
          <p:spPr>
            <a:xfrm>
              <a:off x="-10686188" y="2074046"/>
              <a:ext cx="11959772" cy="4851401"/>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TextBox 43">
              <a:extLst>
                <a:ext uri="{FF2B5EF4-FFF2-40B4-BE49-F238E27FC236}">
                  <a16:creationId xmlns:a16="http://schemas.microsoft.com/office/drawing/2014/main" id="{B23787B6-4633-4EF3-BF9C-8559FD9ACB31}"/>
                </a:ext>
              </a:extLst>
            </p:cNvPr>
            <p:cNvSpPr txBox="1"/>
            <p:nvPr/>
          </p:nvSpPr>
          <p:spPr>
            <a:xfrm>
              <a:off x="-5259387" y="2296356"/>
              <a:ext cx="2685142" cy="646331"/>
            </a:xfrm>
            <a:prstGeom prst="rect">
              <a:avLst/>
            </a:prstGeom>
            <a:noFill/>
            <a:ln>
              <a:noFill/>
            </a:ln>
          </p:spPr>
          <p:txBody>
            <a:bodyPr wrap="square" rtlCol="0">
              <a:spAutoFit/>
            </a:bodyPr>
            <a:lstStyle/>
            <a:p>
              <a:r>
                <a:rPr lang="en-US" sz="3600" b="1" u="sng" dirty="0" err="1">
                  <a:solidFill>
                    <a:schemeClr val="bg1"/>
                  </a:solidFill>
                  <a:latin typeface="Times New Roman" panose="02020603050405020304" pitchFamily="18" charset="0"/>
                  <a:cs typeface="Times New Roman" panose="02020603050405020304" pitchFamily="18" charset="0"/>
                  <a:hlinkClick r:id="rId6" action="ppaction://hlinkfile">
                    <a:extLst>
                      <a:ext uri="{A12FA001-AC4F-418D-AE19-62706E023703}">
                        <ahyp:hlinkClr xmlns:ahyp="http://schemas.microsoft.com/office/drawing/2018/hyperlinkcolor" val="tx"/>
                      </a:ext>
                    </a:extLst>
                  </a:hlinkClick>
                </a:rPr>
                <a:t>Edusys</a:t>
              </a:r>
              <a:endParaRPr lang="en-IN" sz="3600" b="1" u="sng" dirty="0">
                <a:solidFill>
                  <a:schemeClr val="bg1"/>
                </a:solidFill>
                <a:latin typeface="Times New Roman" panose="02020603050405020304" pitchFamily="18" charset="0"/>
                <a:cs typeface="Times New Roman" panose="02020603050405020304" pitchFamily="18" charset="0"/>
              </a:endParaRPr>
            </a:p>
          </p:txBody>
        </p:sp>
        <p:pic>
          <p:nvPicPr>
            <p:cNvPr id="46" name="Picture 45">
              <a:extLst>
                <a:ext uri="{FF2B5EF4-FFF2-40B4-BE49-F238E27FC236}">
                  <a16:creationId xmlns:a16="http://schemas.microsoft.com/office/drawing/2014/main" id="{6F7B4674-645C-40D4-87D5-5A354F2EBE7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tretch>
              <a:fillRect/>
            </a:stretch>
          </p:blipFill>
          <p:spPr>
            <a:xfrm>
              <a:off x="-6588911" y="2155538"/>
              <a:ext cx="1280922" cy="1280922"/>
            </a:xfrm>
            <a:prstGeom prst="rect">
              <a:avLst/>
            </a:prstGeom>
            <a:ln>
              <a:noFill/>
            </a:ln>
          </p:spPr>
        </p:pic>
        <p:sp>
          <p:nvSpPr>
            <p:cNvPr id="47" name="TextBox 46">
              <a:extLst>
                <a:ext uri="{FF2B5EF4-FFF2-40B4-BE49-F238E27FC236}">
                  <a16:creationId xmlns:a16="http://schemas.microsoft.com/office/drawing/2014/main" id="{1C8029CD-730C-4E81-9466-571286CC7774}"/>
                </a:ext>
              </a:extLst>
            </p:cNvPr>
            <p:cNvSpPr txBox="1"/>
            <p:nvPr/>
          </p:nvSpPr>
          <p:spPr>
            <a:xfrm>
              <a:off x="-9335134" y="3101753"/>
              <a:ext cx="9605908" cy="4520995"/>
            </a:xfrm>
            <a:prstGeom prst="rect">
              <a:avLst/>
            </a:prstGeom>
            <a:noFill/>
            <a:ln>
              <a:noFill/>
            </a:ln>
          </p:spPr>
          <p:txBody>
            <a:bodyPr wrap="square" rtlCol="0">
              <a:spAutoFit/>
            </a:bodyPr>
            <a:lstStyle/>
            <a:p>
              <a:pPr>
                <a:lnSpc>
                  <a:spcPct val="150000"/>
                </a:lnSpc>
              </a:pPr>
              <a:r>
                <a:rPr lang="en-US" sz="2000" b="1" u="sng" dirty="0">
                  <a:solidFill>
                    <a:schemeClr val="bg1"/>
                  </a:solidFill>
                  <a:latin typeface="Times New Roman" panose="02020603050405020304" pitchFamily="18" charset="0"/>
                  <a:cs typeface="Times New Roman" panose="02020603050405020304" pitchFamily="18" charset="0"/>
                </a:rPr>
                <a:t>Brief:</a:t>
              </a:r>
              <a:endParaRPr lang="en-IN" sz="2000" b="1" u="sng"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IN" sz="2000" dirty="0">
                  <a:solidFill>
                    <a:schemeClr val="bg1"/>
                  </a:solidFill>
                  <a:latin typeface="Times New Roman" panose="02020603050405020304" pitchFamily="18" charset="0"/>
                  <a:cs typeface="Times New Roman" panose="02020603050405020304" pitchFamily="18" charset="0"/>
                </a:rPr>
                <a:t>The </a:t>
              </a:r>
              <a:r>
                <a:rPr lang="en-IN" sz="2000" dirty="0" err="1">
                  <a:solidFill>
                    <a:schemeClr val="bg1"/>
                  </a:solidFill>
                  <a:latin typeface="Times New Roman" panose="02020603050405020304" pitchFamily="18" charset="0"/>
                  <a:cs typeface="Times New Roman" panose="02020603050405020304" pitchFamily="18" charset="0"/>
                </a:rPr>
                <a:t>EduSys</a:t>
              </a:r>
              <a:r>
                <a:rPr lang="en-IN" sz="2000" dirty="0">
                  <a:solidFill>
                    <a:schemeClr val="bg1"/>
                  </a:solidFill>
                  <a:latin typeface="Times New Roman" panose="02020603050405020304" pitchFamily="18" charset="0"/>
                  <a:cs typeface="Times New Roman" panose="02020603050405020304" pitchFamily="18" charset="0"/>
                </a:rPr>
                <a:t> College ERP is the cloud-based college management software system that automates the entire campus operations, reduce operating cost and engage or save more time by bringing different modules such as pre-school, school ERP, coaching centre, college ERP, university ERP.</a:t>
              </a:r>
            </a:p>
            <a:p>
              <a:pPr>
                <a:lnSpc>
                  <a:spcPct val="150000"/>
                </a:lnSpc>
              </a:pPr>
              <a:r>
                <a:rPr lang="en-IN" sz="2000" b="1" u="sng" dirty="0">
                  <a:solidFill>
                    <a:schemeClr val="bg1"/>
                  </a:solidFill>
                  <a:latin typeface="Times New Roman" panose="02020603050405020304" pitchFamily="18" charset="0"/>
                  <a:cs typeface="Times New Roman" panose="02020603050405020304" pitchFamily="18" charset="0"/>
                </a:rPr>
                <a:t>Disadvantages:</a:t>
              </a:r>
            </a:p>
            <a:p>
              <a:pPr fontAlgn="base">
                <a:lnSpc>
                  <a:spcPct val="150000"/>
                </a:lnSpc>
              </a:pPr>
              <a:r>
                <a:rPr lang="en-IN" sz="2000" dirty="0">
                  <a:solidFill>
                    <a:schemeClr val="bg1"/>
                  </a:solidFill>
                  <a:latin typeface="Times New Roman" panose="02020603050405020304" pitchFamily="18" charset="0"/>
                  <a:cs typeface="Times New Roman" panose="02020603050405020304" pitchFamily="18" charset="0"/>
                </a:rPr>
                <a:t>1. Cost</a:t>
              </a:r>
            </a:p>
            <a:p>
              <a:pPr fontAlgn="base">
                <a:lnSpc>
                  <a:spcPct val="150000"/>
                </a:lnSpc>
              </a:pPr>
              <a:r>
                <a:rPr lang="en-IN" sz="2000" dirty="0">
                  <a:solidFill>
                    <a:schemeClr val="bg1"/>
                  </a:solidFill>
                  <a:latin typeface="Times New Roman" panose="02020603050405020304" pitchFamily="18" charset="0"/>
                  <a:cs typeface="Times New Roman" panose="02020603050405020304" pitchFamily="18" charset="0"/>
                </a:rPr>
                <a:t>2. Dynamic Features</a:t>
              </a:r>
            </a:p>
            <a:p>
              <a:pPr>
                <a:lnSpc>
                  <a:spcPct val="150000"/>
                </a:lnSpc>
              </a:pPr>
              <a:endParaRPr lang="en-IN" sz="2000" dirty="0">
                <a:solidFill>
                  <a:schemeClr val="bg1"/>
                </a:solidFill>
                <a:latin typeface="Times New Roman" panose="02020603050405020304" pitchFamily="18" charset="0"/>
                <a:cs typeface="Times New Roman" panose="02020603050405020304" pitchFamily="18" charset="0"/>
              </a:endParaRPr>
            </a:p>
            <a:p>
              <a:endParaRPr lang="en-IN" dirty="0"/>
            </a:p>
          </p:txBody>
        </p:sp>
      </p:grpSp>
      <p:grpSp>
        <p:nvGrpSpPr>
          <p:cNvPr id="54" name="Group 53">
            <a:extLst>
              <a:ext uri="{FF2B5EF4-FFF2-40B4-BE49-F238E27FC236}">
                <a16:creationId xmlns:a16="http://schemas.microsoft.com/office/drawing/2014/main" id="{BE4B00DC-F3D0-4624-9A37-073C5825D5D0}"/>
              </a:ext>
            </a:extLst>
          </p:cNvPr>
          <p:cNvGrpSpPr/>
          <p:nvPr/>
        </p:nvGrpSpPr>
        <p:grpSpPr>
          <a:xfrm>
            <a:off x="-10901690" y="1798414"/>
            <a:ext cx="11707538" cy="5776406"/>
            <a:chOff x="-23876070" y="6904880"/>
            <a:chExt cx="11959772" cy="5785838"/>
          </a:xfrm>
        </p:grpSpPr>
        <p:sp>
          <p:nvSpPr>
            <p:cNvPr id="43" name="Rectangle: Rounded Corners 42">
              <a:extLst>
                <a:ext uri="{FF2B5EF4-FFF2-40B4-BE49-F238E27FC236}">
                  <a16:creationId xmlns:a16="http://schemas.microsoft.com/office/drawing/2014/main" id="{A69AC6F5-4C15-4C91-9226-FE3ED752703A}"/>
                </a:ext>
              </a:extLst>
            </p:cNvPr>
            <p:cNvSpPr/>
            <p:nvPr/>
          </p:nvSpPr>
          <p:spPr>
            <a:xfrm>
              <a:off x="-23876070" y="6904880"/>
              <a:ext cx="11959772" cy="4851401"/>
            </a:xfrm>
            <a:prstGeom prst="roundRect">
              <a:avLst/>
            </a:prstGeom>
            <a:solidFill>
              <a:srgbClr val="1D11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a:hlinkClick r:id="rId9" action="ppaction://hlinkfile"/>
              <a:extLst>
                <a:ext uri="{FF2B5EF4-FFF2-40B4-BE49-F238E27FC236}">
                  <a16:creationId xmlns:a16="http://schemas.microsoft.com/office/drawing/2014/main" id="{B1B61516-51FB-4D08-9B48-AC8963C1BAE4}"/>
                </a:ext>
              </a:extLst>
            </p:cNvPr>
            <p:cNvSpPr txBox="1"/>
            <p:nvPr/>
          </p:nvSpPr>
          <p:spPr>
            <a:xfrm>
              <a:off x="-19284144" y="7158718"/>
              <a:ext cx="2438400" cy="646331"/>
            </a:xfrm>
            <a:prstGeom prst="rect">
              <a:avLst/>
            </a:prstGeom>
            <a:noFill/>
          </p:spPr>
          <p:txBody>
            <a:bodyPr wrap="square" rtlCol="0">
              <a:spAutoFit/>
            </a:bodyPr>
            <a:lstStyle/>
            <a:p>
              <a:r>
                <a:rPr lang="en-US" sz="3600" b="1" u="sng" dirty="0" err="1">
                  <a:solidFill>
                    <a:schemeClr val="bg1"/>
                  </a:solidFill>
                  <a:latin typeface="Times New Roman" panose="02020603050405020304" pitchFamily="18" charset="0"/>
                  <a:cs typeface="Times New Roman" panose="02020603050405020304" pitchFamily="18" charset="0"/>
                  <a:hlinkClick r:id="rId9" action="ppaction://hlinkfile">
                    <a:extLst>
                      <a:ext uri="{A12FA001-AC4F-418D-AE19-62706E023703}">
                        <ahyp:hlinkClr xmlns:ahyp="http://schemas.microsoft.com/office/drawing/2018/hyperlinkcolor" val="tx"/>
                      </a:ext>
                    </a:extLst>
                  </a:hlinkClick>
                </a:rPr>
                <a:t>Mastersoft</a:t>
              </a:r>
              <a:endParaRPr lang="en-IN" dirty="0"/>
            </a:p>
          </p:txBody>
        </p:sp>
        <p:pic>
          <p:nvPicPr>
            <p:cNvPr id="52" name="Picture 51">
              <a:extLst>
                <a:ext uri="{FF2B5EF4-FFF2-40B4-BE49-F238E27FC236}">
                  <a16:creationId xmlns:a16="http://schemas.microsoft.com/office/drawing/2014/main" id="{93787672-829A-490A-BAA5-6DF4CD5123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785900" y="7047269"/>
              <a:ext cx="2619375" cy="895350"/>
            </a:xfrm>
            <a:prstGeom prst="rect">
              <a:avLst/>
            </a:prstGeom>
          </p:spPr>
        </p:pic>
        <p:sp>
          <p:nvSpPr>
            <p:cNvPr id="53" name="TextBox 52">
              <a:extLst>
                <a:ext uri="{FF2B5EF4-FFF2-40B4-BE49-F238E27FC236}">
                  <a16:creationId xmlns:a16="http://schemas.microsoft.com/office/drawing/2014/main" id="{479A8105-AB16-4A44-9CD4-C8D605D5BC43}"/>
                </a:ext>
              </a:extLst>
            </p:cNvPr>
            <p:cNvSpPr txBox="1"/>
            <p:nvPr/>
          </p:nvSpPr>
          <p:spPr>
            <a:xfrm>
              <a:off x="-22795169" y="7696597"/>
              <a:ext cx="10336188" cy="4994121"/>
            </a:xfrm>
            <a:prstGeom prst="rect">
              <a:avLst/>
            </a:prstGeom>
            <a:noFill/>
          </p:spPr>
          <p:txBody>
            <a:bodyPr wrap="square" rtlCol="0">
              <a:spAutoFit/>
            </a:bodyPr>
            <a:lstStyle/>
            <a:p>
              <a:pPr>
                <a:lnSpc>
                  <a:spcPct val="150000"/>
                </a:lnSpc>
              </a:pPr>
              <a:r>
                <a:rPr lang="en-US" sz="2000" b="1" u="sng" dirty="0">
                  <a:solidFill>
                    <a:schemeClr val="bg1"/>
                  </a:solidFill>
                  <a:latin typeface="Times New Roman" panose="02020603050405020304" pitchFamily="18" charset="0"/>
                  <a:cs typeface="Times New Roman" panose="02020603050405020304" pitchFamily="18" charset="0"/>
                </a:rPr>
                <a:t>Brief:</a:t>
              </a:r>
            </a:p>
            <a:p>
              <a:pPr fontAlgn="base">
                <a:lnSpc>
                  <a:spcPct val="150000"/>
                </a:lnSpc>
              </a:pPr>
              <a:r>
                <a:rPr lang="en-IN" sz="2000" dirty="0" err="1">
                  <a:solidFill>
                    <a:schemeClr val="bg1"/>
                  </a:solidFill>
                  <a:latin typeface="Times New Roman" panose="02020603050405020304" pitchFamily="18" charset="0"/>
                  <a:cs typeface="Times New Roman" panose="02020603050405020304" pitchFamily="18" charset="0"/>
                </a:rPr>
                <a:t>MasterSoft</a:t>
              </a:r>
              <a:r>
                <a:rPr lang="en-IN" sz="2000" dirty="0">
                  <a:solidFill>
                    <a:schemeClr val="bg1"/>
                  </a:solidFill>
                  <a:latin typeface="Times New Roman" panose="02020603050405020304" pitchFamily="18" charset="0"/>
                  <a:cs typeface="Times New Roman" panose="02020603050405020304" pitchFamily="18" charset="0"/>
                </a:rPr>
                <a:t> is a highly trusted ERP solution provider company with over 800 software implementations across the globe. They offer all aspects of educational solutions such as a learning management system, faculty management system, accreditation management software, and others. </a:t>
              </a:r>
            </a:p>
            <a:p>
              <a:pPr>
                <a:lnSpc>
                  <a:spcPct val="150000"/>
                </a:lnSpc>
              </a:pPr>
              <a:endParaRPr lang="en-IN" sz="2000" b="1" u="sng"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IN" sz="2000" b="1" u="sng" dirty="0">
                  <a:solidFill>
                    <a:schemeClr val="bg1"/>
                  </a:solidFill>
                  <a:latin typeface="Times New Roman" panose="02020603050405020304" pitchFamily="18" charset="0"/>
                  <a:cs typeface="Times New Roman" panose="02020603050405020304" pitchFamily="18" charset="0"/>
                </a:rPr>
                <a:t>Disadvantages:</a:t>
              </a:r>
            </a:p>
            <a:p>
              <a:pPr fontAlgn="base">
                <a:lnSpc>
                  <a:spcPct val="150000"/>
                </a:lnSpc>
              </a:pPr>
              <a:r>
                <a:rPr lang="en-IN" sz="2000" dirty="0">
                  <a:solidFill>
                    <a:schemeClr val="bg1"/>
                  </a:solidFill>
                  <a:latin typeface="Times New Roman" panose="02020603050405020304" pitchFamily="18" charset="0"/>
                  <a:cs typeface="Times New Roman" panose="02020603050405020304" pitchFamily="18" charset="0"/>
                </a:rPr>
                <a:t>1. Cost</a:t>
              </a:r>
            </a:p>
            <a:p>
              <a:pPr fontAlgn="base">
                <a:lnSpc>
                  <a:spcPct val="150000"/>
                </a:lnSpc>
              </a:pPr>
              <a:r>
                <a:rPr lang="en-IN" sz="2000" dirty="0">
                  <a:solidFill>
                    <a:schemeClr val="bg1"/>
                  </a:solidFill>
                  <a:latin typeface="Times New Roman" panose="02020603050405020304" pitchFamily="18" charset="0"/>
                  <a:cs typeface="Times New Roman" panose="02020603050405020304" pitchFamily="18" charset="0"/>
                </a:rPr>
                <a:t>2. Speed</a:t>
              </a:r>
            </a:p>
            <a:p>
              <a:pPr>
                <a:lnSpc>
                  <a:spcPct val="150000"/>
                </a:lnSpc>
              </a:pPr>
              <a:endParaRPr lang="en-IN" sz="2000" dirty="0">
                <a:solidFill>
                  <a:schemeClr val="bg1"/>
                </a:solidFill>
                <a:latin typeface="Times New Roman" panose="02020603050405020304" pitchFamily="18" charset="0"/>
                <a:cs typeface="Times New Roman" panose="02020603050405020304" pitchFamily="18" charset="0"/>
              </a:endParaRPr>
            </a:p>
            <a:p>
              <a:endParaRPr lang="en-IN" dirty="0"/>
            </a:p>
          </p:txBody>
        </p:sp>
      </p:grpSp>
      <p:grpSp>
        <p:nvGrpSpPr>
          <p:cNvPr id="59" name="Group 58">
            <a:extLst>
              <a:ext uri="{FF2B5EF4-FFF2-40B4-BE49-F238E27FC236}">
                <a16:creationId xmlns:a16="http://schemas.microsoft.com/office/drawing/2014/main" id="{3D4DA272-75FB-4C5C-95BC-2F30C9B608A3}"/>
              </a:ext>
            </a:extLst>
          </p:cNvPr>
          <p:cNvGrpSpPr/>
          <p:nvPr/>
        </p:nvGrpSpPr>
        <p:grpSpPr>
          <a:xfrm>
            <a:off x="-11280425" y="1189860"/>
            <a:ext cx="11933023" cy="5474962"/>
            <a:chOff x="-22901768" y="1329891"/>
            <a:chExt cx="11959772" cy="5462163"/>
          </a:xfrm>
        </p:grpSpPr>
        <p:sp>
          <p:nvSpPr>
            <p:cNvPr id="41" name="Rectangle: Rounded Corners 40">
              <a:extLst>
                <a:ext uri="{FF2B5EF4-FFF2-40B4-BE49-F238E27FC236}">
                  <a16:creationId xmlns:a16="http://schemas.microsoft.com/office/drawing/2014/main" id="{17EDD1A2-5EE4-40F3-B312-ED50B9811F0B}"/>
                </a:ext>
              </a:extLst>
            </p:cNvPr>
            <p:cNvSpPr/>
            <p:nvPr/>
          </p:nvSpPr>
          <p:spPr>
            <a:xfrm>
              <a:off x="-22901768" y="1940653"/>
              <a:ext cx="11959772" cy="4851401"/>
            </a:xfrm>
            <a:prstGeom prst="roundRect">
              <a:avLst/>
            </a:prstGeom>
            <a:solidFill>
              <a:srgbClr val="07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600" b="1" u="sng" dirty="0">
                <a:solidFill>
                  <a:schemeClr val="bg1"/>
                </a:solidFill>
                <a:latin typeface="Times New Roman" panose="02020603050405020304" pitchFamily="18" charset="0"/>
                <a:cs typeface="Times New Roman" panose="02020603050405020304" pitchFamily="18" charset="0"/>
              </a:endParaRPr>
            </a:p>
          </p:txBody>
        </p:sp>
        <p:pic>
          <p:nvPicPr>
            <p:cNvPr id="56" name="Picture 55">
              <a:extLst>
                <a:ext uri="{FF2B5EF4-FFF2-40B4-BE49-F238E27FC236}">
                  <a16:creationId xmlns:a16="http://schemas.microsoft.com/office/drawing/2014/main" id="{961B1FE8-0FBD-4029-8529-FBB2305DCA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029616" y="1329891"/>
              <a:ext cx="2226740" cy="2226740"/>
            </a:xfrm>
            <a:prstGeom prst="rect">
              <a:avLst/>
            </a:prstGeom>
            <a:ln>
              <a:noFill/>
            </a:ln>
          </p:spPr>
        </p:pic>
        <p:sp>
          <p:nvSpPr>
            <p:cNvPr id="57" name="TextBox 56">
              <a:extLst>
                <a:ext uri="{FF2B5EF4-FFF2-40B4-BE49-F238E27FC236}">
                  <a16:creationId xmlns:a16="http://schemas.microsoft.com/office/drawing/2014/main" id="{38DB555D-5B42-49AC-A8BB-8644683863AF}"/>
                </a:ext>
              </a:extLst>
            </p:cNvPr>
            <p:cNvSpPr txBox="1"/>
            <p:nvPr/>
          </p:nvSpPr>
          <p:spPr>
            <a:xfrm flipH="1">
              <a:off x="-17952481" y="2226793"/>
              <a:ext cx="2226739" cy="646331"/>
            </a:xfrm>
            <a:prstGeom prst="rect">
              <a:avLst/>
            </a:prstGeom>
            <a:noFill/>
            <a:ln>
              <a:noFill/>
            </a:ln>
          </p:spPr>
          <p:txBody>
            <a:bodyPr wrap="square" rtlCol="0">
              <a:spAutoFit/>
            </a:bodyPr>
            <a:lstStyle/>
            <a:p>
              <a:r>
                <a:rPr lang="en-IN" sz="3600" b="1" u="sng" dirty="0" err="1">
                  <a:solidFill>
                    <a:schemeClr val="bg1"/>
                  </a:solidFill>
                  <a:latin typeface="Times New Roman" panose="02020603050405020304" pitchFamily="18" charset="0"/>
                  <a:cs typeface="Times New Roman" panose="02020603050405020304" pitchFamily="18" charset="0"/>
                  <a:hlinkClick r:id="rId12" action="ppaction://hlinkfile">
                    <a:extLst>
                      <a:ext uri="{A12FA001-AC4F-418D-AE19-62706E023703}">
                        <ahyp:hlinkClr xmlns:ahyp="http://schemas.microsoft.com/office/drawing/2018/hyperlinkcolor" val="tx"/>
                      </a:ext>
                    </a:extLst>
                  </a:hlinkClick>
                </a:rPr>
                <a:t>Skolaro</a:t>
              </a:r>
              <a:endParaRPr lang="en-IN" sz="3600" b="1" u="sng" dirty="0">
                <a:solidFill>
                  <a:schemeClr val="bg1"/>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DE1B9781-02D6-4DA1-AC05-7C4AEF895E93}"/>
                </a:ext>
              </a:extLst>
            </p:cNvPr>
            <p:cNvSpPr txBox="1"/>
            <p:nvPr/>
          </p:nvSpPr>
          <p:spPr>
            <a:xfrm>
              <a:off x="-21816695" y="3060850"/>
              <a:ext cx="10836636" cy="3600986"/>
            </a:xfrm>
            <a:prstGeom prst="rect">
              <a:avLst/>
            </a:prstGeom>
            <a:noFill/>
            <a:ln>
              <a:noFill/>
            </a:ln>
          </p:spPr>
          <p:txBody>
            <a:bodyPr wrap="square" rtlCol="0">
              <a:spAutoFit/>
            </a:bodyPr>
            <a:lstStyle/>
            <a:p>
              <a:pPr>
                <a:lnSpc>
                  <a:spcPct val="150000"/>
                </a:lnSpc>
              </a:pPr>
              <a:r>
                <a:rPr lang="en-US" sz="2000" b="1" u="sng" dirty="0">
                  <a:solidFill>
                    <a:schemeClr val="bg1"/>
                  </a:solidFill>
                  <a:latin typeface="Times New Roman" panose="02020603050405020304" pitchFamily="18" charset="0"/>
                  <a:cs typeface="Times New Roman" panose="02020603050405020304" pitchFamily="18" charset="0"/>
                </a:rPr>
                <a:t>Brief:</a:t>
              </a:r>
            </a:p>
            <a:p>
              <a:pPr fontAlgn="base">
                <a:lnSpc>
                  <a:spcPct val="150000"/>
                </a:lnSpc>
              </a:pPr>
              <a:r>
                <a:rPr lang="en-IN" sz="2000" dirty="0" err="1">
                  <a:solidFill>
                    <a:schemeClr val="bg1"/>
                  </a:solidFill>
                  <a:latin typeface="Times New Roman" panose="02020603050405020304" pitchFamily="18" charset="0"/>
                  <a:cs typeface="Times New Roman" panose="02020603050405020304" pitchFamily="18" charset="0"/>
                </a:rPr>
                <a:t>Skolaro</a:t>
              </a:r>
              <a:r>
                <a:rPr lang="en-IN" sz="2000" dirty="0">
                  <a:solidFill>
                    <a:schemeClr val="bg1"/>
                  </a:solidFill>
                  <a:latin typeface="Times New Roman" panose="02020603050405020304" pitchFamily="18" charset="0"/>
                  <a:cs typeface="Times New Roman" panose="02020603050405020304" pitchFamily="18" charset="0"/>
                </a:rPr>
                <a:t> is a cloud-based ERP system designed specifically for K-12 schools. It provides a suite of modules that help schools manage their academic and administrative operations efficiently. </a:t>
              </a:r>
            </a:p>
            <a:p>
              <a:pPr>
                <a:lnSpc>
                  <a:spcPct val="150000"/>
                </a:lnSpc>
              </a:pPr>
              <a:r>
                <a:rPr lang="en-IN" sz="2000" b="1" u="sng" dirty="0">
                  <a:solidFill>
                    <a:schemeClr val="bg1"/>
                  </a:solidFill>
                  <a:latin typeface="Times New Roman" panose="02020603050405020304" pitchFamily="18" charset="0"/>
                  <a:cs typeface="Times New Roman" panose="02020603050405020304" pitchFamily="18" charset="0"/>
                </a:rPr>
                <a:t>Disadvantages:</a:t>
              </a:r>
            </a:p>
            <a:p>
              <a:pPr fontAlgn="base">
                <a:lnSpc>
                  <a:spcPct val="150000"/>
                </a:lnSpc>
              </a:pPr>
              <a:r>
                <a:rPr lang="en-IN" sz="2000" dirty="0">
                  <a:solidFill>
                    <a:schemeClr val="bg1"/>
                  </a:solidFill>
                  <a:latin typeface="Times New Roman" panose="02020603050405020304" pitchFamily="18" charset="0"/>
                  <a:cs typeface="Times New Roman" panose="02020603050405020304" pitchFamily="18" charset="0"/>
                </a:rPr>
                <a:t>1. Cost</a:t>
              </a:r>
            </a:p>
            <a:p>
              <a:pPr fontAlgn="base">
                <a:lnSpc>
                  <a:spcPct val="150000"/>
                </a:lnSpc>
              </a:pPr>
              <a:r>
                <a:rPr lang="en-IN" sz="2000" dirty="0">
                  <a:solidFill>
                    <a:schemeClr val="bg1"/>
                  </a:solidFill>
                  <a:latin typeface="Times New Roman" panose="02020603050405020304" pitchFamily="18" charset="0"/>
                  <a:cs typeface="Times New Roman" panose="02020603050405020304" pitchFamily="18" charset="0"/>
                </a:rPr>
                <a:t>2. Complexity</a:t>
              </a:r>
            </a:p>
            <a:p>
              <a:pPr>
                <a:lnSpc>
                  <a:spcPct val="150000"/>
                </a:lnSpc>
              </a:pPr>
              <a:endParaRPr lang="en-IN" sz="2000" dirty="0">
                <a:solidFill>
                  <a:schemeClr val="bg1"/>
                </a:solidFill>
                <a:latin typeface="Times New Roman" panose="02020603050405020304" pitchFamily="18" charset="0"/>
                <a:cs typeface="Times New Roman" panose="02020603050405020304" pitchFamily="18" charset="0"/>
              </a:endParaRPr>
            </a:p>
            <a:p>
              <a:endParaRPr lang="en-IN" dirty="0"/>
            </a:p>
          </p:txBody>
        </p:sp>
      </p:grpSp>
      <p:grpSp>
        <p:nvGrpSpPr>
          <p:cNvPr id="64" name="Group 63">
            <a:extLst>
              <a:ext uri="{FF2B5EF4-FFF2-40B4-BE49-F238E27FC236}">
                <a16:creationId xmlns:a16="http://schemas.microsoft.com/office/drawing/2014/main" id="{BE2710B5-E7A9-4806-9C58-0F8D5D8A918C}"/>
              </a:ext>
            </a:extLst>
          </p:cNvPr>
          <p:cNvGrpSpPr/>
          <p:nvPr/>
        </p:nvGrpSpPr>
        <p:grpSpPr>
          <a:xfrm>
            <a:off x="-11516155" y="1796891"/>
            <a:ext cx="11933023" cy="5308881"/>
            <a:chOff x="-11091640" y="8357604"/>
            <a:chExt cx="11778145" cy="5167086"/>
          </a:xfrm>
        </p:grpSpPr>
        <p:sp>
          <p:nvSpPr>
            <p:cNvPr id="42" name="Rectangle: Rounded Corners 41">
              <a:extLst>
                <a:ext uri="{FF2B5EF4-FFF2-40B4-BE49-F238E27FC236}">
                  <a16:creationId xmlns:a16="http://schemas.microsoft.com/office/drawing/2014/main" id="{C84512D9-606C-4768-A745-937E55379794}"/>
                </a:ext>
              </a:extLst>
            </p:cNvPr>
            <p:cNvSpPr/>
            <p:nvPr/>
          </p:nvSpPr>
          <p:spPr>
            <a:xfrm>
              <a:off x="-11091640" y="8357604"/>
              <a:ext cx="11778145" cy="4777317"/>
            </a:xfrm>
            <a:prstGeom prst="roundRect">
              <a:avLst/>
            </a:prstGeom>
            <a:solidFill>
              <a:srgbClr val="FE9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 name="Picture 60">
              <a:extLst>
                <a:ext uri="{FF2B5EF4-FFF2-40B4-BE49-F238E27FC236}">
                  <a16:creationId xmlns:a16="http://schemas.microsoft.com/office/drawing/2014/main" id="{95EB9023-02D8-4B8D-8E48-6DA7F31E6F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40662" y="8413097"/>
              <a:ext cx="2084006" cy="881903"/>
            </a:xfrm>
            <a:prstGeom prst="rect">
              <a:avLst/>
            </a:prstGeom>
            <a:ln>
              <a:noFill/>
            </a:ln>
          </p:spPr>
        </p:pic>
        <p:sp>
          <p:nvSpPr>
            <p:cNvPr id="62" name="TextBox 61">
              <a:extLst>
                <a:ext uri="{FF2B5EF4-FFF2-40B4-BE49-F238E27FC236}">
                  <a16:creationId xmlns:a16="http://schemas.microsoft.com/office/drawing/2014/main" id="{88371B4C-8270-4F6A-938F-80882847BBDB}"/>
                </a:ext>
              </a:extLst>
            </p:cNvPr>
            <p:cNvSpPr txBox="1"/>
            <p:nvPr/>
          </p:nvSpPr>
          <p:spPr>
            <a:xfrm>
              <a:off x="-6401048" y="8461200"/>
              <a:ext cx="2215335" cy="646331"/>
            </a:xfrm>
            <a:prstGeom prst="rect">
              <a:avLst/>
            </a:prstGeom>
            <a:noFill/>
            <a:ln>
              <a:noFill/>
            </a:ln>
          </p:spPr>
          <p:txBody>
            <a:bodyPr wrap="square" rtlCol="0">
              <a:spAutoFit/>
            </a:bodyPr>
            <a:lstStyle/>
            <a:p>
              <a:r>
                <a:rPr lang="en-US" sz="3600" b="1" u="sng" dirty="0" err="1">
                  <a:solidFill>
                    <a:schemeClr val="bg1"/>
                  </a:solidFill>
                  <a:latin typeface="Times New Roman" panose="02020603050405020304" pitchFamily="18" charset="0"/>
                  <a:cs typeface="Times New Roman" panose="02020603050405020304" pitchFamily="18" charset="0"/>
                  <a:hlinkClick r:id="rId14" action="ppaction://hlinkfile">
                    <a:extLst>
                      <a:ext uri="{A12FA001-AC4F-418D-AE19-62706E023703}">
                        <ahyp:hlinkClr xmlns:ahyp="http://schemas.microsoft.com/office/drawing/2018/hyperlinkcolor" val="tx"/>
                      </a:ext>
                    </a:extLst>
                  </a:hlinkClick>
                </a:rPr>
                <a:t>Deskera</a:t>
              </a:r>
              <a:endParaRPr lang="en-IN" sz="3600" b="1" u="sng" dirty="0">
                <a:solidFill>
                  <a:schemeClr val="bg1"/>
                </a:solidFill>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58E1CBB4-C817-43AD-92D0-7AE5609B06E5}"/>
                </a:ext>
              </a:extLst>
            </p:cNvPr>
            <p:cNvSpPr txBox="1"/>
            <p:nvPr/>
          </p:nvSpPr>
          <p:spPr>
            <a:xfrm>
              <a:off x="-10148550" y="9462039"/>
              <a:ext cx="10638865" cy="4062651"/>
            </a:xfrm>
            <a:prstGeom prst="rect">
              <a:avLst/>
            </a:prstGeom>
            <a:noFill/>
            <a:ln>
              <a:noFill/>
            </a:ln>
          </p:spPr>
          <p:txBody>
            <a:bodyPr wrap="square" rtlCol="0">
              <a:spAutoFit/>
            </a:bodyPr>
            <a:lstStyle/>
            <a:p>
              <a:pPr>
                <a:lnSpc>
                  <a:spcPct val="150000"/>
                </a:lnSpc>
              </a:pPr>
              <a:r>
                <a:rPr lang="en-US" sz="2000" b="1" u="sng" dirty="0">
                  <a:solidFill>
                    <a:schemeClr val="bg1"/>
                  </a:solidFill>
                  <a:latin typeface="Times New Roman" panose="02020603050405020304" pitchFamily="18" charset="0"/>
                  <a:cs typeface="Times New Roman" panose="02020603050405020304" pitchFamily="18" charset="0"/>
                </a:rPr>
                <a:t>Brief:</a:t>
              </a:r>
            </a:p>
            <a:p>
              <a:pPr fontAlgn="base">
                <a:lnSpc>
                  <a:spcPct val="150000"/>
                </a:lnSpc>
              </a:pPr>
              <a:r>
                <a:rPr lang="en-IN" sz="2000" dirty="0" err="1">
                  <a:solidFill>
                    <a:schemeClr val="bg1"/>
                  </a:solidFill>
                  <a:latin typeface="Times New Roman" panose="02020603050405020304" pitchFamily="18" charset="0"/>
                  <a:cs typeface="Times New Roman" panose="02020603050405020304" pitchFamily="18" charset="0"/>
                </a:rPr>
                <a:t>Deskera’s</a:t>
              </a:r>
              <a:r>
                <a:rPr lang="en-IN" sz="2000" dirty="0">
                  <a:solidFill>
                    <a:schemeClr val="bg1"/>
                  </a:solidFill>
                  <a:latin typeface="Times New Roman" panose="02020603050405020304" pitchFamily="18" charset="0"/>
                  <a:cs typeface="Times New Roman" panose="02020603050405020304" pitchFamily="18" charset="0"/>
                </a:rPr>
                <a:t> Faculty Management software allows you to maintain comprehensive faculty management information, including qualifications and skill sets, contract documents, define triggers to remind faculty and administrators of contract expiry dates and more, in the Faculty Management system.</a:t>
              </a:r>
            </a:p>
            <a:p>
              <a:pPr>
                <a:lnSpc>
                  <a:spcPct val="150000"/>
                </a:lnSpc>
              </a:pPr>
              <a:r>
                <a:rPr lang="en-IN" sz="2000" b="1" u="sng" dirty="0">
                  <a:solidFill>
                    <a:schemeClr val="bg1"/>
                  </a:solidFill>
                  <a:latin typeface="Times New Roman" panose="02020603050405020304" pitchFamily="18" charset="0"/>
                  <a:cs typeface="Times New Roman" panose="02020603050405020304" pitchFamily="18" charset="0"/>
                </a:rPr>
                <a:t>Disadvantages:</a:t>
              </a:r>
            </a:p>
            <a:p>
              <a:pPr fontAlgn="base">
                <a:lnSpc>
                  <a:spcPct val="150000"/>
                </a:lnSpc>
              </a:pPr>
              <a:r>
                <a:rPr lang="en-IN" sz="2000" dirty="0">
                  <a:solidFill>
                    <a:schemeClr val="bg1"/>
                  </a:solidFill>
                  <a:latin typeface="Times New Roman" panose="02020603050405020304" pitchFamily="18" charset="0"/>
                  <a:cs typeface="Times New Roman" panose="02020603050405020304" pitchFamily="18" charset="0"/>
                </a:rPr>
                <a:t>1. Faculty attendance tracking</a:t>
              </a:r>
            </a:p>
            <a:p>
              <a:pPr fontAlgn="base">
                <a:lnSpc>
                  <a:spcPct val="150000"/>
                </a:lnSpc>
              </a:pPr>
              <a:r>
                <a:rPr lang="en-IN" sz="2000" dirty="0">
                  <a:solidFill>
                    <a:schemeClr val="bg1"/>
                  </a:solidFill>
                  <a:latin typeface="Times New Roman" panose="02020603050405020304" pitchFamily="18" charset="0"/>
                  <a:cs typeface="Times New Roman" panose="02020603050405020304" pitchFamily="18" charset="0"/>
                </a:rPr>
                <a:t>2. </a:t>
              </a:r>
              <a:r>
                <a:rPr lang="en-IN" sz="2000" dirty="0" err="1">
                  <a:solidFill>
                    <a:schemeClr val="bg1"/>
                  </a:solidFill>
                  <a:latin typeface="Times New Roman" panose="02020603050405020304" pitchFamily="18" charset="0"/>
                  <a:cs typeface="Times New Roman" panose="02020603050405020304" pitchFamily="18" charset="0"/>
                </a:rPr>
                <a:t>Dificulty</a:t>
              </a:r>
              <a:r>
                <a:rPr lang="en-IN" sz="2000" dirty="0">
                  <a:solidFill>
                    <a:schemeClr val="bg1"/>
                  </a:solidFill>
                  <a:latin typeface="Times New Roman" panose="02020603050405020304" pitchFamily="18" charset="0"/>
                  <a:cs typeface="Times New Roman" panose="02020603050405020304" pitchFamily="18" charset="0"/>
                </a:rPr>
                <a:t> </a:t>
              </a:r>
              <a:r>
                <a:rPr lang="en-IN" sz="2000" dirty="0" err="1">
                  <a:solidFill>
                    <a:schemeClr val="bg1"/>
                  </a:solidFill>
                  <a:latin typeface="Times New Roman" panose="02020603050405020304" pitchFamily="18" charset="0"/>
                  <a:cs typeface="Times New Roman" panose="02020603050405020304" pitchFamily="18" charset="0"/>
                </a:rPr>
                <a:t>teminology</a:t>
              </a:r>
              <a:endParaRPr lang="en-IN" sz="2000"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IN" sz="2000" dirty="0">
                <a:solidFill>
                  <a:schemeClr val="bg1"/>
                </a:solidFill>
                <a:latin typeface="Times New Roman" panose="02020603050405020304" pitchFamily="18" charset="0"/>
                <a:cs typeface="Times New Roman" panose="02020603050405020304" pitchFamily="18" charset="0"/>
              </a:endParaRPr>
            </a:p>
            <a:p>
              <a:endParaRPr lang="en-IN" dirty="0"/>
            </a:p>
          </p:txBody>
        </p:sp>
      </p:grpSp>
      <p:cxnSp>
        <p:nvCxnSpPr>
          <p:cNvPr id="8" name="Straight Connector 7">
            <a:extLst>
              <a:ext uri="{FF2B5EF4-FFF2-40B4-BE49-F238E27FC236}">
                <a16:creationId xmlns:a16="http://schemas.microsoft.com/office/drawing/2014/main" id="{8B6D56D1-A6E8-42B8-9C28-60790ABCE3AA}"/>
              </a:ext>
            </a:extLst>
          </p:cNvPr>
          <p:cNvCxnSpPr>
            <a:cxnSpLocks/>
          </p:cNvCxnSpPr>
          <p:nvPr/>
        </p:nvCxnSpPr>
        <p:spPr>
          <a:xfrm flipV="1">
            <a:off x="139700" y="153186"/>
            <a:ext cx="0" cy="1633756"/>
          </a:xfrm>
          <a:prstGeom prst="line">
            <a:avLst/>
          </a:prstGeom>
          <a:ln w="38100">
            <a:solidFill>
              <a:srgbClr val="35319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67259F-3134-47E1-B400-1BF6123407D7}"/>
              </a:ext>
            </a:extLst>
          </p:cNvPr>
          <p:cNvCxnSpPr>
            <a:cxnSpLocks/>
          </p:cNvCxnSpPr>
          <p:nvPr/>
        </p:nvCxnSpPr>
        <p:spPr>
          <a:xfrm flipV="1">
            <a:off x="141514" y="6641906"/>
            <a:ext cx="0" cy="139907"/>
          </a:xfrm>
          <a:prstGeom prst="line">
            <a:avLst/>
          </a:prstGeom>
          <a:ln w="38100">
            <a:solidFill>
              <a:srgbClr val="35319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0C8CDF-168C-4353-865D-2FD26B04567F}"/>
              </a:ext>
            </a:extLst>
          </p:cNvPr>
          <p:cNvCxnSpPr>
            <a:cxnSpLocks/>
          </p:cNvCxnSpPr>
          <p:nvPr/>
        </p:nvCxnSpPr>
        <p:spPr>
          <a:xfrm>
            <a:off x="139700" y="6781813"/>
            <a:ext cx="11933022" cy="0"/>
          </a:xfrm>
          <a:prstGeom prst="line">
            <a:avLst/>
          </a:prstGeom>
          <a:ln w="38100">
            <a:solidFill>
              <a:srgbClr val="35319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4F76BA-9362-42CA-AAA9-98D0A3DD99F4}"/>
              </a:ext>
            </a:extLst>
          </p:cNvPr>
          <p:cNvCxnSpPr>
            <a:cxnSpLocks/>
          </p:cNvCxnSpPr>
          <p:nvPr/>
        </p:nvCxnSpPr>
        <p:spPr>
          <a:xfrm flipV="1">
            <a:off x="12072722" y="153185"/>
            <a:ext cx="0" cy="6628628"/>
          </a:xfrm>
          <a:prstGeom prst="line">
            <a:avLst/>
          </a:prstGeom>
          <a:ln w="38100">
            <a:solidFill>
              <a:srgbClr val="35319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FE5A602-8C1B-4BD1-A836-7D441F203332}"/>
              </a:ext>
            </a:extLst>
          </p:cNvPr>
          <p:cNvCxnSpPr>
            <a:cxnSpLocks/>
          </p:cNvCxnSpPr>
          <p:nvPr/>
        </p:nvCxnSpPr>
        <p:spPr>
          <a:xfrm>
            <a:off x="139700" y="153185"/>
            <a:ext cx="11933022" cy="0"/>
          </a:xfrm>
          <a:prstGeom prst="line">
            <a:avLst/>
          </a:prstGeom>
          <a:ln w="38100">
            <a:solidFill>
              <a:srgbClr val="35319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7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5E-6 0.00162 L 0.24102 0.04028 C 0.29115 0.04908 0.36641 0.05394 0.44545 0.05394 C 0.53529 0.05394 0.60729 0.04908 0.65742 0.04028 L 0.89844 0.00162 " pathEditMode="relative" rAng="0" ptsTypes="AAAAA">
                                      <p:cBhvr>
                                        <p:cTn id="6" dur="2000" fill="hold"/>
                                        <p:tgtEl>
                                          <p:spTgt spid="49"/>
                                        </p:tgtEl>
                                        <p:attrNameLst>
                                          <p:attrName>ppt_x</p:attrName>
                                          <p:attrName>ppt_y</p:attrName>
                                        </p:attrNameLst>
                                      </p:cBhvr>
                                      <p:rCtr x="44922" y="2616"/>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2.29167E-6 -4.07407E-6 L 0.24518 0.04005 C 0.29609 0.04908 0.37278 0.05394 0.45312 0.05394 C 0.54453 0.05394 0.61784 0.04908 0.66875 0.04005 L 0.91393 -4.07407E-6 " pathEditMode="relative" rAng="0" ptsTypes="AAAAA">
                                      <p:cBhvr>
                                        <p:cTn id="10" dur="2000" fill="hold"/>
                                        <p:tgtEl>
                                          <p:spTgt spid="54"/>
                                        </p:tgtEl>
                                        <p:attrNameLst>
                                          <p:attrName>ppt_x</p:attrName>
                                          <p:attrName>ppt_y</p:attrName>
                                        </p:attrNameLst>
                                      </p:cBhvr>
                                      <p:rCtr x="45690" y="2685"/>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4.375E-6 0.00023 L 0.25079 0.04005 C 0.30287 0.04907 0.38125 0.05394 0.46342 0.05394 C 0.55691 0.05394 0.63191 0.04907 0.68399 0.04005 L 0.93477 0.00023 " pathEditMode="relative" rAng="0" ptsTypes="AAAAA">
                                      <p:cBhvr>
                                        <p:cTn id="14" dur="2000" fill="hold"/>
                                        <p:tgtEl>
                                          <p:spTgt spid="59"/>
                                        </p:tgtEl>
                                        <p:attrNameLst>
                                          <p:attrName>ppt_x</p:attrName>
                                          <p:attrName>ppt_y</p:attrName>
                                        </p:attrNameLst>
                                      </p:cBhvr>
                                      <p:rCtr x="46732" y="2685"/>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1.25E-6 -0.0007 L 0.25313 0.03981 C 0.3056 0.04884 0.38464 0.05393 0.46745 0.05393 C 0.56185 0.05393 0.63737 0.04884 0.68998 0.03981 L 0.94297 -0.0007 " pathEditMode="relative" rAng="0" ptsTypes="AAAAA">
                                      <p:cBhvr>
                                        <p:cTn id="18" dur="2000" fill="hold"/>
                                        <p:tgtEl>
                                          <p:spTgt spid="64"/>
                                        </p:tgtEl>
                                        <p:attrNameLst>
                                          <p:attrName>ppt_x</p:attrName>
                                          <p:attrName>ppt_y</p:attrName>
                                        </p:attrNameLst>
                                      </p:cBhvr>
                                      <p:rCtr x="47148"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mplate Microsoft PowerPoint Party Ppt, Colored stars border, border,  frame png | PNGEgg">
            <a:extLst>
              <a:ext uri="{FF2B5EF4-FFF2-40B4-BE49-F238E27FC236}">
                <a16:creationId xmlns:a16="http://schemas.microsoft.com/office/drawing/2014/main" id="{A928B26C-63A8-43DC-9F8C-B7CD9B28D74C}"/>
              </a:ext>
            </a:extLst>
          </p:cNvPr>
          <p:cNvPicPr>
            <a:picLocks noChangeAspect="1" noChangeArrowheads="1"/>
          </p:cNvPicPr>
          <p:nvPr/>
        </p:nvPicPr>
        <p:blipFill>
          <a:blip r:embed="rId2">
            <a:duotone>
              <a:prstClr val="black"/>
              <a:srgbClr val="36339E">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35789" y="194941"/>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AA773A-CC69-439D-96AE-4EB42D07DBB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272676" y="152210"/>
            <a:ext cx="1767114" cy="1767114"/>
          </a:xfrm>
          <a:prstGeom prst="rect">
            <a:avLst/>
          </a:prstGeom>
        </p:spPr>
      </p:pic>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B569A2C4-69DB-4724-9E7B-3320437F8302}"/>
              </a:ext>
            </a:extLst>
          </p:cNvPr>
          <p:cNvSpPr/>
          <p:nvPr/>
        </p:nvSpPr>
        <p:spPr>
          <a:xfrm>
            <a:off x="2019531" y="152210"/>
            <a:ext cx="8152938" cy="769441"/>
          </a:xfrm>
          <a:prstGeom prst="rect">
            <a:avLst/>
          </a:prstGeom>
        </p:spPr>
        <p:txBody>
          <a:bodyPr wrap="none">
            <a:spAutoFit/>
          </a:bodyPr>
          <a:lstStyle/>
          <a:p>
            <a:r>
              <a:rPr lang="en-US" sz="4400" b="1" u="sng" dirty="0">
                <a:solidFill>
                  <a:srgbClr val="3531A0"/>
                </a:solidFill>
                <a:latin typeface="Times New Roman" panose="02020603050405020304" pitchFamily="18" charset="0"/>
                <a:cs typeface="Times New Roman" panose="02020603050405020304" pitchFamily="18" charset="0"/>
              </a:rPr>
              <a:t>Research our college ERP system</a:t>
            </a:r>
            <a:endParaRPr lang="en-IN" sz="4400" b="1" u="sng" dirty="0">
              <a:solidFill>
                <a:srgbClr val="3531A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2DCE3F1-53A1-4390-8FBF-9588FC1A06C6}"/>
              </a:ext>
            </a:extLst>
          </p:cNvPr>
          <p:cNvPicPr>
            <a:picLocks noChangeAspect="1"/>
          </p:cNvPicPr>
          <p:nvPr/>
        </p:nvPicPr>
        <p:blipFill rotWithShape="1">
          <a:blip r:embed="rId6">
            <a:extLst>
              <a:ext uri="{28A0092B-C50C-407E-A947-70E740481C1C}">
                <a14:useLocalDpi xmlns:a14="http://schemas.microsoft.com/office/drawing/2010/main" val="0"/>
              </a:ext>
            </a:extLst>
          </a:blip>
          <a:srcRect t="22456" b="19474"/>
          <a:stretch/>
        </p:blipFill>
        <p:spPr>
          <a:xfrm>
            <a:off x="1553849" y="1361693"/>
            <a:ext cx="8618620" cy="3541734"/>
          </a:xfrm>
          <a:prstGeom prst="rect">
            <a:avLst/>
          </a:prstGeom>
          <a:ln w="889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1142AF66-FC5B-450B-9631-B021983BF491}"/>
              </a:ext>
            </a:extLst>
          </p:cNvPr>
          <p:cNvSpPr txBox="1"/>
          <p:nvPr/>
        </p:nvSpPr>
        <p:spPr>
          <a:xfrm>
            <a:off x="1553849" y="5112067"/>
            <a:ext cx="8527812"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NEEDS: The main needs of our college ERP system is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Flexibility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Too much unnecessary fields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Customization issues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236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FAADE-2054-4DFB-9DA6-A8512A7869D5}"/>
              </a:ext>
            </a:extLst>
          </p:cNvPr>
          <p:cNvSpPr/>
          <p:nvPr/>
        </p:nvSpPr>
        <p:spPr>
          <a:xfrm>
            <a:off x="116114" y="116114"/>
            <a:ext cx="11959772" cy="6625772"/>
          </a:xfrm>
          <a:prstGeom prst="rect">
            <a:avLst/>
          </a:prstGeom>
          <a:noFill/>
          <a:ln w="38100">
            <a:solidFill>
              <a:srgbClr val="3531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nvGrpSpPr>
          <p:cNvPr id="10" name="Group 9">
            <a:extLst>
              <a:ext uri="{FF2B5EF4-FFF2-40B4-BE49-F238E27FC236}">
                <a16:creationId xmlns:a16="http://schemas.microsoft.com/office/drawing/2014/main" id="{B025BA6B-CDFD-48E2-B6A4-67032E7F2A2B}"/>
              </a:ext>
            </a:extLst>
          </p:cNvPr>
          <p:cNvGrpSpPr/>
          <p:nvPr/>
        </p:nvGrpSpPr>
        <p:grpSpPr>
          <a:xfrm>
            <a:off x="-2499195" y="-4249973"/>
            <a:ext cx="17190390" cy="3169650"/>
            <a:chOff x="-2519404" y="1883613"/>
            <a:chExt cx="17190390" cy="3169650"/>
          </a:xfrm>
        </p:grpSpPr>
        <p:sp>
          <p:nvSpPr>
            <p:cNvPr id="5" name="Rectangle 4">
              <a:extLst>
                <a:ext uri="{FF2B5EF4-FFF2-40B4-BE49-F238E27FC236}">
                  <a16:creationId xmlns:a16="http://schemas.microsoft.com/office/drawing/2014/main" id="{68F0B7D4-3BE6-4164-8A7F-83A0A2E91531}"/>
                </a:ext>
              </a:extLst>
            </p:cNvPr>
            <p:cNvSpPr/>
            <p:nvPr/>
          </p:nvSpPr>
          <p:spPr>
            <a:xfrm>
              <a:off x="4415432"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BA2D593-7806-4B2C-9ADC-386C660A74AD}"/>
                </a:ext>
              </a:extLst>
            </p:cNvPr>
            <p:cNvSpPr/>
            <p:nvPr/>
          </p:nvSpPr>
          <p:spPr>
            <a:xfrm>
              <a:off x="11350270"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6C4723B-DE38-4C9D-BC9B-C978434AE9BF}"/>
                </a:ext>
              </a:extLst>
            </p:cNvPr>
            <p:cNvSpPr/>
            <p:nvPr/>
          </p:nvSpPr>
          <p:spPr>
            <a:xfrm>
              <a:off x="-2519404"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F7B0F1C-39A1-4561-AED7-ECFFD6C29FBE}"/>
                </a:ext>
              </a:extLst>
            </p:cNvPr>
            <p:cNvSpPr/>
            <p:nvPr/>
          </p:nvSpPr>
          <p:spPr>
            <a:xfrm>
              <a:off x="7882850" y="1888957"/>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1FC21C6-DBF6-44B6-A0C9-A77D5F965BEF}"/>
                </a:ext>
              </a:extLst>
            </p:cNvPr>
            <p:cNvSpPr/>
            <p:nvPr/>
          </p:nvSpPr>
          <p:spPr>
            <a:xfrm>
              <a:off x="948014"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BE004083-796B-43EB-8D8A-CEFDDF25180D}"/>
              </a:ext>
            </a:extLst>
          </p:cNvPr>
          <p:cNvGrpSpPr/>
          <p:nvPr/>
        </p:nvGrpSpPr>
        <p:grpSpPr>
          <a:xfrm>
            <a:off x="-2352494" y="7372861"/>
            <a:ext cx="17190390" cy="3169650"/>
            <a:chOff x="-2519404" y="1883613"/>
            <a:chExt cx="17190390" cy="3169650"/>
          </a:xfrm>
        </p:grpSpPr>
        <p:sp>
          <p:nvSpPr>
            <p:cNvPr id="12" name="Rectangle 11">
              <a:extLst>
                <a:ext uri="{FF2B5EF4-FFF2-40B4-BE49-F238E27FC236}">
                  <a16:creationId xmlns:a16="http://schemas.microsoft.com/office/drawing/2014/main" id="{70577183-DDDF-4EF8-8F08-768D2F0E33D0}"/>
                </a:ext>
              </a:extLst>
            </p:cNvPr>
            <p:cNvSpPr/>
            <p:nvPr/>
          </p:nvSpPr>
          <p:spPr>
            <a:xfrm>
              <a:off x="4415432"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B87487FE-21BF-4523-8E31-78746FDC73B2}"/>
                </a:ext>
              </a:extLst>
            </p:cNvPr>
            <p:cNvSpPr/>
            <p:nvPr/>
          </p:nvSpPr>
          <p:spPr>
            <a:xfrm>
              <a:off x="11350270"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E14AB24A-835A-4BD4-8D7C-9D3EDAB33907}"/>
                </a:ext>
              </a:extLst>
            </p:cNvPr>
            <p:cNvSpPr/>
            <p:nvPr/>
          </p:nvSpPr>
          <p:spPr>
            <a:xfrm>
              <a:off x="-2519404" y="1883613"/>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3C50219-9250-42CF-878A-9A1CA86BD2F1}"/>
                </a:ext>
              </a:extLst>
            </p:cNvPr>
            <p:cNvSpPr/>
            <p:nvPr/>
          </p:nvSpPr>
          <p:spPr>
            <a:xfrm>
              <a:off x="7882850" y="1888957"/>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F077476-BFD9-4D00-80EF-3AEFD2F47608}"/>
                </a:ext>
              </a:extLst>
            </p:cNvPr>
            <p:cNvSpPr/>
            <p:nvPr/>
          </p:nvSpPr>
          <p:spPr>
            <a:xfrm>
              <a:off x="948014" y="1888958"/>
              <a:ext cx="3320716" cy="316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a:extLst>
              <a:ext uri="{FF2B5EF4-FFF2-40B4-BE49-F238E27FC236}">
                <a16:creationId xmlns:a16="http://schemas.microsoft.com/office/drawing/2014/main" id="{859C4DF7-5D8B-4DA7-808B-EE5E4F150B26}"/>
              </a:ext>
            </a:extLst>
          </p:cNvPr>
          <p:cNvGrpSpPr/>
          <p:nvPr/>
        </p:nvGrpSpPr>
        <p:grpSpPr>
          <a:xfrm>
            <a:off x="4435640" y="1930812"/>
            <a:ext cx="17190387" cy="3165417"/>
            <a:chOff x="-2499193" y="1931353"/>
            <a:chExt cx="17190387" cy="3165417"/>
          </a:xfrm>
        </p:grpSpPr>
        <p:pic>
          <p:nvPicPr>
            <p:cNvPr id="18" name="Picture 17">
              <a:hlinkClick r:id="rId2" action="ppaction://hlinksldjump"/>
              <a:extLst>
                <a:ext uri="{FF2B5EF4-FFF2-40B4-BE49-F238E27FC236}">
                  <a16:creationId xmlns:a16="http://schemas.microsoft.com/office/drawing/2014/main" id="{B943DB31-CD8B-4FB4-BBB0-69E19C648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193" y="1932466"/>
              <a:ext cx="3320713" cy="3164304"/>
            </a:xfrm>
            <a:prstGeom prst="rect">
              <a:avLst/>
            </a:prstGeom>
          </p:spPr>
        </p:pic>
        <p:pic>
          <p:nvPicPr>
            <p:cNvPr id="20" name="Picture 19">
              <a:extLst>
                <a:ext uri="{FF2B5EF4-FFF2-40B4-BE49-F238E27FC236}">
                  <a16:creationId xmlns:a16="http://schemas.microsoft.com/office/drawing/2014/main" id="{22201B31-F362-4520-86D3-269251F693E2}"/>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89165" y="1931356"/>
              <a:ext cx="3320716" cy="3164303"/>
            </a:xfrm>
            <a:prstGeom prst="rect">
              <a:avLst/>
            </a:prstGeom>
          </p:spPr>
        </p:pic>
        <p:pic>
          <p:nvPicPr>
            <p:cNvPr id="22" name="Picture 21">
              <a:extLst>
                <a:ext uri="{FF2B5EF4-FFF2-40B4-BE49-F238E27FC236}">
                  <a16:creationId xmlns:a16="http://schemas.microsoft.com/office/drawing/2014/main" id="{A434E6C2-19EA-4869-B1ED-997BB59D8C26}"/>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4435641" y="1931355"/>
              <a:ext cx="3320713" cy="3164303"/>
            </a:xfrm>
            <a:prstGeom prst="rect">
              <a:avLst/>
            </a:prstGeom>
          </p:spPr>
        </p:pic>
        <p:pic>
          <p:nvPicPr>
            <p:cNvPr id="24" name="Picture 23">
              <a:extLst>
                <a:ext uri="{FF2B5EF4-FFF2-40B4-BE49-F238E27FC236}">
                  <a16:creationId xmlns:a16="http://schemas.microsoft.com/office/drawing/2014/main" id="{FDE2648B-AEB8-44E9-9331-946E7FB96C44}"/>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7903063" y="1931353"/>
              <a:ext cx="3299772" cy="3164305"/>
            </a:xfrm>
            <a:prstGeom prst="rect">
              <a:avLst/>
            </a:prstGeom>
          </p:spPr>
        </p:pic>
        <p:pic>
          <p:nvPicPr>
            <p:cNvPr id="26" name="Picture 25">
              <a:extLst>
                <a:ext uri="{FF2B5EF4-FFF2-40B4-BE49-F238E27FC236}">
                  <a16:creationId xmlns:a16="http://schemas.microsoft.com/office/drawing/2014/main" id="{4C6DA6C2-A914-4250-BDA7-BD7EDD6321FE}"/>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11370478" y="1931353"/>
              <a:ext cx="3320716" cy="3137533"/>
            </a:xfrm>
            <a:prstGeom prst="rect">
              <a:avLst/>
            </a:prstGeom>
          </p:spPr>
        </p:pic>
      </p:grpSp>
      <p:sp>
        <p:nvSpPr>
          <p:cNvPr id="28" name="Oval 27">
            <a:extLst>
              <a:ext uri="{FF2B5EF4-FFF2-40B4-BE49-F238E27FC236}">
                <a16:creationId xmlns:a16="http://schemas.microsoft.com/office/drawing/2014/main" id="{325361B9-6C62-4E9B-93F8-68A8C3901626}"/>
              </a:ext>
            </a:extLst>
          </p:cNvPr>
          <p:cNvSpPr/>
          <p:nvPr/>
        </p:nvSpPr>
        <p:spPr>
          <a:xfrm>
            <a:off x="-1517828" y="67986"/>
            <a:ext cx="15485807" cy="2107010"/>
          </a:xfrm>
          <a:prstGeom prst="ellipse">
            <a:avLst/>
          </a:prstGeom>
          <a:solidFill>
            <a:srgbClr val="9DA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A40F18FC-DF4D-41D7-9CE6-1DB63AD8330F}"/>
              </a:ext>
            </a:extLst>
          </p:cNvPr>
          <p:cNvSpPr/>
          <p:nvPr/>
        </p:nvSpPr>
        <p:spPr>
          <a:xfrm>
            <a:off x="-1500204" y="4452740"/>
            <a:ext cx="15485807" cy="2107010"/>
          </a:xfrm>
          <a:prstGeom prst="ellipse">
            <a:avLst/>
          </a:prstGeom>
          <a:solidFill>
            <a:srgbClr val="9DA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30">
            <a:extLst>
              <a:ext uri="{FF2B5EF4-FFF2-40B4-BE49-F238E27FC236}">
                <a16:creationId xmlns:a16="http://schemas.microsoft.com/office/drawing/2014/main" id="{F2F75AAD-45A4-4992-A582-9C94CE5783FF}"/>
              </a:ext>
            </a:extLst>
          </p:cNvPr>
          <p:cNvGrpSpPr/>
          <p:nvPr/>
        </p:nvGrpSpPr>
        <p:grpSpPr>
          <a:xfrm>
            <a:off x="3936560" y="644518"/>
            <a:ext cx="4318871" cy="797084"/>
            <a:chOff x="2684206" y="8005572"/>
            <a:chExt cx="7477432" cy="1051123"/>
          </a:xfrm>
        </p:grpSpPr>
        <p:sp>
          <p:nvSpPr>
            <p:cNvPr id="32" name="Flowchart: Process 31">
              <a:extLst>
                <a:ext uri="{FF2B5EF4-FFF2-40B4-BE49-F238E27FC236}">
                  <a16:creationId xmlns:a16="http://schemas.microsoft.com/office/drawing/2014/main" id="{E65EC168-7BEC-4D24-843F-F22E0F366B13}"/>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1C9CBE17-09A5-46A1-9529-ED3ADF49F9AB}"/>
                </a:ext>
              </a:extLst>
            </p:cNvPr>
            <p:cNvSpPr txBox="1"/>
            <p:nvPr/>
          </p:nvSpPr>
          <p:spPr>
            <a:xfrm>
              <a:off x="2816941" y="8005572"/>
              <a:ext cx="7344697" cy="830997"/>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UML Diagrams</a:t>
              </a:r>
              <a:endParaRPr lang="en-IN" sz="4800"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EA74C0B8-1294-4B72-A7C4-9A024A55235C}"/>
              </a:ext>
            </a:extLst>
          </p:cNvPr>
          <p:cNvGrpSpPr/>
          <p:nvPr/>
        </p:nvGrpSpPr>
        <p:grpSpPr>
          <a:xfrm>
            <a:off x="3669306" y="5169961"/>
            <a:ext cx="5109609" cy="1569660"/>
            <a:chOff x="2684206" y="7935398"/>
            <a:chExt cx="7474612" cy="2069926"/>
          </a:xfrm>
        </p:grpSpPr>
        <p:sp>
          <p:nvSpPr>
            <p:cNvPr id="39" name="Flowchart: Process 38">
              <a:extLst>
                <a:ext uri="{FF2B5EF4-FFF2-40B4-BE49-F238E27FC236}">
                  <a16:creationId xmlns:a16="http://schemas.microsoft.com/office/drawing/2014/main" id="{D34EEBB1-84C6-4B93-B577-9EFA31B00A34}"/>
                </a:ext>
              </a:extLst>
            </p:cNvPr>
            <p:cNvSpPr/>
            <p:nvPr/>
          </p:nvSpPr>
          <p:spPr>
            <a:xfrm>
              <a:off x="2684206" y="8023124"/>
              <a:ext cx="7474611" cy="1033571"/>
            </a:xfrm>
            <a:prstGeom prst="flowChartProcess">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D9FADCB0-F070-40FB-A017-D2E9BB8D4663}"/>
                </a:ext>
              </a:extLst>
            </p:cNvPr>
            <p:cNvSpPr txBox="1"/>
            <p:nvPr/>
          </p:nvSpPr>
          <p:spPr>
            <a:xfrm>
              <a:off x="2814121" y="7935398"/>
              <a:ext cx="7344697" cy="2069926"/>
            </a:xfrm>
            <a:prstGeom prst="rect">
              <a:avLst/>
            </a:prstGeom>
            <a:noFill/>
          </p:spPr>
          <p:txBody>
            <a:bodyPr wrap="square" rtlCol="0">
              <a:spAutoFit/>
            </a:bodyPr>
            <a:lstStyle/>
            <a:p>
              <a:pPr algn="ctr"/>
              <a:r>
                <a:rPr lang="en-US" sz="4800" dirty="0">
                  <a:latin typeface="Times New Roman" panose="02020603050405020304" pitchFamily="18" charset="0"/>
                  <a:cs typeface="Times New Roman" panose="02020603050405020304" pitchFamily="18" charset="0"/>
                </a:rPr>
                <a:t>Use case Diagrams</a:t>
              </a:r>
              <a:endParaRPr lang="en-IN" sz="4800" dirty="0">
                <a:latin typeface="Times New Roman" panose="02020603050405020304" pitchFamily="18" charset="0"/>
                <a:cs typeface="Times New Roman" panose="02020603050405020304" pitchFamily="18" charset="0"/>
              </a:endParaRPr>
            </a:p>
          </p:txBody>
        </p:sp>
      </p:grpSp>
      <p:sp>
        <p:nvSpPr>
          <p:cNvPr id="41" name="Action Button: Go Forward or Next 40">
            <a:hlinkClick r:id="" action="ppaction://hlinkshowjump?jump=nextslide" highlightClick="1"/>
            <a:extLst>
              <a:ext uri="{FF2B5EF4-FFF2-40B4-BE49-F238E27FC236}">
                <a16:creationId xmlns:a16="http://schemas.microsoft.com/office/drawing/2014/main" id="{975E99BD-A88A-4716-821C-4A0514672989}"/>
              </a:ext>
            </a:extLst>
          </p:cNvPr>
          <p:cNvSpPr/>
          <p:nvPr/>
        </p:nvSpPr>
        <p:spPr>
          <a:xfrm>
            <a:off x="9010650" y="5236485"/>
            <a:ext cx="704850" cy="783774"/>
          </a:xfrm>
          <a:prstGeom prst="actionButtonForwardNex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42" name="Action Button: Go Back or Previous 41">
            <a:hlinkClick r:id="" action="ppaction://hlinkshowjump?jump=previousslide" highlightClick="1"/>
            <a:extLst>
              <a:ext uri="{FF2B5EF4-FFF2-40B4-BE49-F238E27FC236}">
                <a16:creationId xmlns:a16="http://schemas.microsoft.com/office/drawing/2014/main" id="{46CBB267-F777-4D0A-9BC8-B82E91F16A5B}"/>
              </a:ext>
            </a:extLst>
          </p:cNvPr>
          <p:cNvSpPr/>
          <p:nvPr/>
        </p:nvSpPr>
        <p:spPr>
          <a:xfrm>
            <a:off x="2628900" y="5236486"/>
            <a:ext cx="808671" cy="718306"/>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43" name="Picture 8" descr="Template Microsoft PowerPoint Party Ppt, Colored stars border, border,  frame png | PNGEgg">
            <a:extLst>
              <a:ext uri="{FF2B5EF4-FFF2-40B4-BE49-F238E27FC236}">
                <a16:creationId xmlns:a16="http://schemas.microsoft.com/office/drawing/2014/main" id="{1639C6E8-DD02-414C-82EA-679A354E845B}"/>
              </a:ext>
            </a:extLst>
          </p:cNvPr>
          <p:cNvPicPr>
            <a:picLocks noChangeAspect="1" noChangeArrowheads="1"/>
          </p:cNvPicPr>
          <p:nvPr/>
        </p:nvPicPr>
        <p:blipFill>
          <a:blip r:embed="rId8">
            <a:duotone>
              <a:prstClr val="black"/>
              <a:srgbClr val="36339E">
                <a:tint val="45000"/>
                <a:satMod val="400000"/>
              </a:srgbClr>
            </a:duotone>
            <a:extLst>
              <a:ext uri="{BEBA8EAE-BF5A-486C-A8C5-ECC9F3942E4B}">
                <a14:imgProps xmlns:a14="http://schemas.microsoft.com/office/drawing/2010/main">
                  <a14:imgLayer r:embed="rId9">
                    <a14:imgEffect>
                      <a14:backgroundRemoval t="10000" b="90000" l="10000" r="9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rot="5400000">
            <a:off x="-705713" y="213654"/>
            <a:ext cx="3305532" cy="249751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6006E427-D72F-45B5-9B7D-C81F8283B6B8}"/>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Layer>
                </a14:imgProps>
              </a:ext>
              <a:ext uri="{28A0092B-C50C-407E-A947-70E740481C1C}">
                <a14:useLocalDpi xmlns:a14="http://schemas.microsoft.com/office/drawing/2010/main" val="0"/>
              </a:ext>
            </a:extLst>
          </a:blip>
          <a:stretch>
            <a:fillRect/>
          </a:stretch>
        </p:blipFill>
        <p:spPr>
          <a:xfrm>
            <a:off x="10259344" y="178585"/>
            <a:ext cx="1767114" cy="1767114"/>
          </a:xfrm>
          <a:prstGeom prst="rect">
            <a:avLst/>
          </a:prstGeom>
        </p:spPr>
      </p:pic>
    </p:spTree>
    <p:extLst>
      <p:ext uri="{BB962C8B-B14F-4D97-AF65-F5344CB8AC3E}">
        <p14:creationId xmlns:p14="http://schemas.microsoft.com/office/powerpoint/2010/main" val="730374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597</TotalTime>
  <Words>1182</Words>
  <Application>Microsoft Office PowerPoint</Application>
  <PresentationFormat>Widescreen</PresentationFormat>
  <Paragraphs>254</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Bell MT</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Sweta</dc:creator>
  <cp:lastModifiedBy>Sweta</cp:lastModifiedBy>
  <cp:revision>91</cp:revision>
  <dcterms:created xsi:type="dcterms:W3CDTF">2024-01-06T09:42:50Z</dcterms:created>
  <dcterms:modified xsi:type="dcterms:W3CDTF">2024-02-04T04:11:40Z</dcterms:modified>
</cp:coreProperties>
</file>